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57" r:id="rId4"/>
    <p:sldId id="259" r:id="rId5"/>
    <p:sldId id="258" r:id="rId6"/>
    <p:sldId id="260" r:id="rId7"/>
    <p:sldId id="261" r:id="rId8"/>
    <p:sldId id="262" r:id="rId9"/>
    <p:sldId id="268" r:id="rId10"/>
    <p:sldId id="284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96E8-69F5-470E-AF41-CFBC4F67D158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B894-64D3-4113-B2AC-4FBE4F1D8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24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E2C-9570-42B8-8449-B85C06B5BE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84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FBE71C-2BA7-4D7E-8B08-1A0799CE29C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F32D39-10F2-4489-8BDE-2CFF67DC5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a/jajags.com/kirkleyscienceelectives/home/marine-biology/marine-biology-not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s-satellite.net/marinescience/resources_nat/lesson5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s-satellite.net/marinescience/resources_nat/lesson5.cf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Migrations in the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sites.google.com/a/jajags.com/kirkleyscienceelectives/home/marine-biology/marine-biology-notes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5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Responses: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“Short Responses” under #1 in the Engage Section.  This must be in complete sentences: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sz="3200" dirty="0" smtClean="0"/>
              <a:t>. Other species of animals move around a great deal or migrate.  According to the book, what other types of animals migrate ?</a:t>
            </a:r>
          </a:p>
          <a:p>
            <a:endParaRPr lang="en-US" sz="3200" dirty="0" smtClean="0"/>
          </a:p>
          <a:p>
            <a:r>
              <a:rPr lang="en-US" sz="3200" dirty="0" smtClean="0"/>
              <a:t>2. Speculate on the reasons for the time of year whales travel.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Explore: Leatherback Sea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Video!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www.us-satellite.net/marinescience/resources_nat/lesson5.cfm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7000"/>
            <a:ext cx="3988197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1268" y="3448038"/>
            <a:ext cx="3612794" cy="27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3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Leatherback Sea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largest reptiles on Earth</a:t>
            </a:r>
          </a:p>
          <a:p>
            <a:pPr lvl="1"/>
            <a:r>
              <a:rPr lang="en-US" dirty="0" smtClean="0"/>
              <a:t>~6 ½ </a:t>
            </a:r>
            <a:r>
              <a:rPr lang="en-US" dirty="0" err="1" smtClean="0"/>
              <a:t>ft</a:t>
            </a:r>
            <a:r>
              <a:rPr lang="en-US" dirty="0" smtClean="0"/>
              <a:t> long, ~2000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Leathery Skin that covers bony plates</a:t>
            </a:r>
          </a:p>
          <a:p>
            <a:r>
              <a:rPr lang="en-US" dirty="0" smtClean="0"/>
              <a:t>Large front flippers increase speed</a:t>
            </a:r>
          </a:p>
          <a:p>
            <a:pPr lvl="1"/>
            <a:r>
              <a:rPr lang="en-US" dirty="0" smtClean="0"/>
              <a:t>Help them travel faster and farther than any other turtle</a:t>
            </a:r>
          </a:p>
        </p:txBody>
      </p:sp>
      <p:pic>
        <p:nvPicPr>
          <p:cNvPr id="7170" name="Picture 2" descr="http://www.us-satellite.net/marinescience/resources_nat/images/05Migrations/anim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384922" cy="29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4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Leatherback Sea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in a wide variety of locations</a:t>
            </a:r>
          </a:p>
          <a:p>
            <a:pPr lvl="1"/>
            <a:r>
              <a:rPr lang="en-US" dirty="0" smtClean="0"/>
              <a:t>Most spread out of sea turtles</a:t>
            </a:r>
          </a:p>
          <a:p>
            <a:r>
              <a:rPr lang="en-US" dirty="0" smtClean="0"/>
              <a:t>Swim from nesting tropical areas to cooler temperate seas</a:t>
            </a:r>
          </a:p>
          <a:p>
            <a:r>
              <a:rPr lang="en-US" dirty="0" smtClean="0"/>
              <a:t>Feed on Jellyfish and other floating organisms</a:t>
            </a:r>
          </a:p>
          <a:p>
            <a:r>
              <a:rPr lang="en-US" dirty="0" smtClean="0"/>
              <a:t>On the coast, they will eat shrimp, mollusks and high protein foods</a:t>
            </a:r>
            <a:endParaRPr lang="en-US" dirty="0"/>
          </a:p>
        </p:txBody>
      </p:sp>
      <p:pic>
        <p:nvPicPr>
          <p:cNvPr id="8194" name="Picture 2" descr="http://www.glogster.com/media/5/34/0/59/34005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0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Leatherback Sea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Females return to same location every 2-3 years to build nests and lay eggs</a:t>
            </a:r>
          </a:p>
          <a:p>
            <a:pPr lvl="1"/>
            <a:r>
              <a:rPr lang="en-US" dirty="0" smtClean="0"/>
              <a:t>100 eggs in each nest</a:t>
            </a:r>
          </a:p>
          <a:p>
            <a:pPr lvl="1"/>
            <a:r>
              <a:rPr lang="en-US" dirty="0" smtClean="0"/>
              <a:t>New nest every 10 days</a:t>
            </a:r>
          </a:p>
          <a:p>
            <a:pPr lvl="1"/>
            <a:r>
              <a:rPr lang="en-US" dirty="0" smtClean="0"/>
              <a:t>65 days in the nest, new offspring crawl to the ocean</a:t>
            </a:r>
          </a:p>
          <a:p>
            <a:pPr lvl="1"/>
            <a:endParaRPr lang="en-US" dirty="0"/>
          </a:p>
        </p:txBody>
      </p:sp>
      <p:pic>
        <p:nvPicPr>
          <p:cNvPr id="9218" name="Picture 2" descr="http://www.us-satellite.net/marinescience/resources_nat/images/05Migrations/sep2009_conservation_1_4_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47001"/>
            <a:ext cx="3124200" cy="2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s-satellite.net/marinescience/resources_nat/images/05Migrations/sep2009_conservation_1_3_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1731"/>
            <a:ext cx="3962400" cy="29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71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Leatherback Sea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Endangered Species</a:t>
            </a:r>
          </a:p>
          <a:p>
            <a:pPr lvl="1"/>
            <a:r>
              <a:rPr lang="en-US" dirty="0" smtClean="0"/>
              <a:t>~35,000 nesting females</a:t>
            </a:r>
          </a:p>
          <a:p>
            <a:pPr lvl="1"/>
            <a:r>
              <a:rPr lang="en-US" dirty="0" smtClean="0"/>
              <a:t>Males do not come to shore</a:t>
            </a:r>
          </a:p>
          <a:p>
            <a:pPr lvl="2"/>
            <a:r>
              <a:rPr lang="en-US" dirty="0" smtClean="0"/>
              <a:t>Difficult to estimate</a:t>
            </a:r>
          </a:p>
          <a:p>
            <a:r>
              <a:rPr lang="en-US" dirty="0"/>
              <a:t>Video!!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www.us-satellite.net/marinescience/resources_nat/lesson5.cfm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upload.wikimedia.org/wikipedia/commons/thumb/b/b4/Lieux_pontes_tortues_luth.png/500px-Lieux_pontes_tortues_lu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762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5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Explain: Tracking with Marine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4008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Scientist must travel all over to attach satellite transmitters, or tags on animals</a:t>
            </a:r>
          </a:p>
          <a:p>
            <a:endParaRPr lang="en-US" dirty="0" smtClean="0"/>
          </a:p>
          <a:p>
            <a:r>
              <a:rPr lang="en-US" dirty="0" smtClean="0"/>
              <a:t>Satellites in turn relay the animal’s location to computers on ground</a:t>
            </a:r>
          </a:p>
          <a:p>
            <a:endParaRPr lang="en-US" dirty="0" smtClean="0"/>
          </a:p>
          <a:p>
            <a:r>
              <a:rPr lang="en-US" dirty="0" smtClean="0"/>
              <a:t>Factors scientists must consider while analyzing data: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Landforms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Human influences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us-satellite.net/marinescience/resources/images/04Migrations/polar_orbi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14600"/>
            <a:ext cx="2352461" cy="227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714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Transmitters and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150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Animals wear a transmitter in which VHF (very high frequency) signals are picked up by receivers</a:t>
            </a:r>
          </a:p>
          <a:p>
            <a:endParaRPr lang="en-US" dirty="0" smtClean="0"/>
          </a:p>
          <a:p>
            <a:r>
              <a:rPr lang="en-US" u="sng" dirty="0" smtClean="0"/>
              <a:t>Old Technology</a:t>
            </a:r>
            <a:r>
              <a:rPr lang="en-US" dirty="0" smtClean="0"/>
              <a:t>: Once an animal is out of range the scientist can no longer pick up a signal-limits the amount of location data </a:t>
            </a:r>
          </a:p>
          <a:p>
            <a:endParaRPr lang="en-US" dirty="0" smtClean="0"/>
          </a:p>
          <a:p>
            <a:r>
              <a:rPr lang="en-US" u="sng" dirty="0" smtClean="0"/>
              <a:t>New Technology</a:t>
            </a:r>
            <a:r>
              <a:rPr lang="en-US" dirty="0" smtClean="0"/>
              <a:t>: animals can be tracked much farther away as they migrate and have become much lighter and more efficient</a:t>
            </a:r>
          </a:p>
          <a:p>
            <a:endParaRPr lang="en-US" dirty="0"/>
          </a:p>
        </p:txBody>
      </p:sp>
      <p:pic>
        <p:nvPicPr>
          <p:cNvPr id="15362" name="Picture 2" descr="http://www.us-satellite.net/marinescience/resources/images/04Migrations/lesson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3020772" cy="409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984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6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this process begin??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9981"/>
            <a:ext cx="5257800" cy="53038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Scientist traps and then tags animals with transmitter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At regular intervals, the device transmits a higher-frequency radio signal to the Argos instrument which is onboard a NOAA polar orbiting satellites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 transmitting signal is sent up to a satellite-</a:t>
            </a:r>
            <a:r>
              <a:rPr lang="en-US" b="1" u="sng" dirty="0" smtClean="0"/>
              <a:t>Uplink </a:t>
            </a:r>
            <a:r>
              <a:rPr lang="en-US" dirty="0" smtClean="0"/>
              <a:t>and then the connecting signal is sent down from a satellite to a ground station-</a:t>
            </a:r>
            <a:r>
              <a:rPr lang="en-US" b="1" u="sng" dirty="0" smtClean="0"/>
              <a:t>Downlink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As the satellite passes over a ground or receiving station, the Argos system relays the information</a:t>
            </a:r>
            <a:endParaRPr lang="en-US" dirty="0"/>
          </a:p>
        </p:txBody>
      </p:sp>
      <p:pic>
        <p:nvPicPr>
          <p:cNvPr id="16386" name="Picture 2" descr="http://www.us-satellite.net/marinescience/resources/images/04Migrations/deltar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339568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69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and Human Made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276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Satellite: </a:t>
            </a:r>
            <a:r>
              <a:rPr lang="en-US" dirty="0" smtClean="0"/>
              <a:t>an object that orbits, or goes around another object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Types: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Natural satellite</a:t>
            </a:r>
            <a:r>
              <a:rPr lang="en-US" dirty="0" smtClean="0"/>
              <a:t>: a planet or moon that orbits around another celestial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Artificial satellite</a:t>
            </a:r>
            <a:r>
              <a:rPr lang="en-US" dirty="0" smtClean="0"/>
              <a:t>: created by humans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www.us-satellite.net/marinescience/resources/images/04Migrations/satellite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029200"/>
            <a:ext cx="3187700" cy="159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087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Baleen</a:t>
            </a:r>
          </a:p>
          <a:p>
            <a:r>
              <a:rPr lang="en-US" dirty="0" smtClean="0"/>
              <a:t>Uplink</a:t>
            </a:r>
          </a:p>
          <a:p>
            <a:r>
              <a:rPr lang="en-US" dirty="0" smtClean="0"/>
              <a:t>Downlink</a:t>
            </a:r>
          </a:p>
          <a:p>
            <a:r>
              <a:rPr lang="en-US" dirty="0" smtClean="0"/>
              <a:t>Natural satellite</a:t>
            </a:r>
          </a:p>
          <a:p>
            <a:r>
              <a:rPr lang="en-US" dirty="0" smtClean="0"/>
              <a:t>Artificial satellite</a:t>
            </a:r>
          </a:p>
          <a:p>
            <a:r>
              <a:rPr lang="en-US" dirty="0" smtClean="0"/>
              <a:t>Remote sensing</a:t>
            </a:r>
          </a:p>
          <a:p>
            <a:r>
              <a:rPr lang="en-US" dirty="0" smtClean="0"/>
              <a:t>Polar satellites</a:t>
            </a:r>
          </a:p>
          <a:p>
            <a:r>
              <a:rPr lang="en-US" dirty="0" smtClean="0"/>
              <a:t>Geostationary satellites</a:t>
            </a:r>
          </a:p>
          <a:p>
            <a:r>
              <a:rPr lang="en-US" dirty="0" smtClean="0"/>
              <a:t>SPOT tag</a:t>
            </a:r>
          </a:p>
          <a:p>
            <a:r>
              <a:rPr lang="en-US" dirty="0" smtClean="0"/>
              <a:t>Pop up Archival Tag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SRDL (Satellite Relay Data Logger</a:t>
            </a:r>
          </a:p>
          <a:p>
            <a:r>
              <a:rPr lang="en-US" dirty="0" smtClean="0"/>
              <a:t>Pixel</a:t>
            </a:r>
          </a:p>
          <a:p>
            <a:endParaRPr lang="en-US" dirty="0" smtClean="0"/>
          </a:p>
          <a:p>
            <a:r>
              <a:rPr lang="en-US" dirty="0" smtClean="0"/>
              <a:t>Root Words: </a:t>
            </a:r>
          </a:p>
          <a:p>
            <a:r>
              <a:rPr lang="en-US" dirty="0" err="1" smtClean="0"/>
              <a:t>cyt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Ge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Terr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Phot</a:t>
            </a:r>
            <a:r>
              <a:rPr lang="en-US" dirty="0" smtClean="0"/>
              <a:t>-</a:t>
            </a:r>
          </a:p>
          <a:p>
            <a:r>
              <a:rPr lang="en-US" dirty="0" smtClean="0"/>
              <a:t>Sal-</a:t>
            </a:r>
          </a:p>
          <a:p>
            <a:r>
              <a:rPr lang="en-US" dirty="0" smtClean="0"/>
              <a:t>Hal-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Artificial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1155"/>
            <a:ext cx="4572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to gather many types of data-scientific, weather, communications, navigation and military</a:t>
            </a:r>
          </a:p>
          <a:p>
            <a:endParaRPr lang="en-US" dirty="0" smtClean="0"/>
          </a:p>
          <a:p>
            <a:r>
              <a:rPr lang="en-US" u="sng" dirty="0" smtClean="0"/>
              <a:t>Remote sensing satellites </a:t>
            </a:r>
            <a:r>
              <a:rPr lang="en-US" dirty="0" smtClean="0"/>
              <a:t>provide the data that is required to track and study marine animals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Includes tools that measure, survey and map our global environment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Converts this data into visual information that scientists use to follow animals</a:t>
            </a:r>
          </a:p>
          <a:p>
            <a:endParaRPr lang="en-US" dirty="0" smtClean="0"/>
          </a:p>
        </p:txBody>
      </p:sp>
      <p:pic>
        <p:nvPicPr>
          <p:cNvPr id="29698" name="Picture 2" descr="http://www.us-satellite.net/marinescience/resources/images/04Migrations/loggerhea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216400" cy="3276600"/>
          </a:xfrm>
          <a:prstGeom prst="rect">
            <a:avLst/>
          </a:prstGeom>
          <a:noFill/>
        </p:spPr>
      </p:pic>
      <p:pic>
        <p:nvPicPr>
          <p:cNvPr id="29700" name="Picture 4" descr="http://www.us-satellite.net/marinescience/resources/images/04Migrations/loggerhead_marcogiul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537" y="5045075"/>
            <a:ext cx="2692463" cy="181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672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and Geostationary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different remote sensing satellites take different paths as they orbit the Earth.</a:t>
            </a:r>
          </a:p>
          <a:p>
            <a:pPr>
              <a:buNone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Those that orbit from pole to pole and help track animals are called </a:t>
            </a:r>
            <a:r>
              <a:rPr lang="en-US" b="1" i="1" u="sng" dirty="0" smtClean="0"/>
              <a:t>polar satellites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Others that remain fixed above one specific location and orbit the Earth at a speed in tandem with the rotating Earth are called </a:t>
            </a:r>
            <a:r>
              <a:rPr lang="en-US" b="1" i="1" u="sng" dirty="0" smtClean="0"/>
              <a:t>geostationary satellites</a:t>
            </a:r>
            <a:endParaRPr lang="en-US" b="1" i="1" u="sng" dirty="0"/>
          </a:p>
        </p:txBody>
      </p:sp>
      <p:pic>
        <p:nvPicPr>
          <p:cNvPr id="31746" name="Picture 2" descr="http://www.us-satellite.net/marinescience/resources/images/04Migrations/satell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19600"/>
            <a:ext cx="4864100" cy="2208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34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233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Polar Satellite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04800" y="884238"/>
            <a:ext cx="4953000" cy="58362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Orbit Earth over the north and south polar regions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Stay approximately 833 km (~518 miles) above Earth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Collect detailed views of Earth’s surface over time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Full orbit take more than 100 minutes (round trip) and will do this approximately 14 times each day!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Observes volcanoes, polar ice, bodies of water, specific ecosystems, rainfall and more.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Measure various wavelength energies</a:t>
            </a:r>
            <a:endParaRPr lang="en-US" sz="1800" b="1" dirty="0"/>
          </a:p>
        </p:txBody>
      </p:sp>
      <p:pic>
        <p:nvPicPr>
          <p:cNvPr id="32770" name="Picture 2" descr="http://www.us-satellite.net/marinescience/resources/images/04Migrations/polar_or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866" y="46038"/>
            <a:ext cx="3941641" cy="3626476"/>
          </a:xfrm>
          <a:prstGeom prst="rect">
            <a:avLst/>
          </a:prstGeom>
          <a:noFill/>
        </p:spPr>
      </p:pic>
      <p:pic>
        <p:nvPicPr>
          <p:cNvPr id="32772" name="Picture 4" descr="http://www.us-satellite.net/marinescience/resources/images/04Migrations/nh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16" y="3672514"/>
            <a:ext cx="3429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63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5" y="114300"/>
            <a:ext cx="8229600" cy="647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Geostationary Satellites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837916"/>
            <a:ext cx="4495800" cy="51355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Orbit the Earth above the Equator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As the Earth rotates east, the satellite remains above the same location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Designed to monitor Earth’s changes over time from 50° N to 50° S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Stay in orbit about 36,000 km (~22,300 miles) from the Earth’s surface and they move at a constant rate as the Earth spins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Advantage of geostationary vs. polar is that they can record Earth images more often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The satellites are so far above the surface of Earth they can collect data from an entire hemisphere at a time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Helps scientist track weather systems like hurricanes</a:t>
            </a:r>
            <a:endParaRPr lang="en-US" sz="1800" b="1" dirty="0"/>
          </a:p>
        </p:txBody>
      </p:sp>
      <p:pic>
        <p:nvPicPr>
          <p:cNvPr id="33794" name="Picture 2" descr="http://www.us-satellite.net/marinescience/resources/images/04Migrations/spac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8150"/>
            <a:ext cx="4038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0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your comp book:</a:t>
            </a:r>
            <a:br>
              <a:rPr lang="en-US" dirty="0" smtClean="0"/>
            </a:br>
            <a:r>
              <a:rPr lang="en-US" dirty="0" smtClean="0"/>
              <a:t>#6. Compare and contrast polar and geostationary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82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types of satellite transmitters available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Transmitters do not measure location only but record various factors that may be responsible for migratory patterns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Three main transmitters: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Smart Position or Temperature Transmitting Tags (SPOTs)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Pop-up Archival Tags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Satellite Relay Data Loggers (SRDLs)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44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Position or Temperature Transmitting Tags (SPOTs)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Used with animals that breathe at the ocean’s surface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A SPOT only uplinks when the antenna is out of the water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SPOTs are used on large, air breathing marine animals such as sea turtles, seals and whales</a:t>
            </a:r>
            <a:endParaRPr lang="en-US" sz="2000" b="1" dirty="0"/>
          </a:p>
        </p:txBody>
      </p:sp>
      <p:pic>
        <p:nvPicPr>
          <p:cNvPr id="36866" name="Picture 2" descr="http://www.us-satellite.net/marinescience/resources/images/04Migrations/anim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371600"/>
            <a:ext cx="5276850" cy="422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62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Pop-up Archival Tag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18086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For large marine animals that do not spend much time at the ocean surface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Programmed to be released from the animal at a specific time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When released, the tag floats up to the ocean surface, transmits its data to a satellite and the data is then relayed to scientists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Used on fish such as tuna and sharks</a:t>
            </a:r>
            <a:endParaRPr lang="en-US" sz="1800" b="1" dirty="0"/>
          </a:p>
        </p:txBody>
      </p:sp>
      <p:pic>
        <p:nvPicPr>
          <p:cNvPr id="39938" name="Picture 2" descr="http://www.us-satellite.net/marinescience/resources/images/04Migrations/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1"/>
            <a:ext cx="4442086" cy="2438400"/>
          </a:xfrm>
          <a:prstGeom prst="rect">
            <a:avLst/>
          </a:prstGeom>
          <a:noFill/>
        </p:spPr>
      </p:pic>
      <p:pic>
        <p:nvPicPr>
          <p:cNvPr id="39940" name="Picture 4" descr="http://www.us-satellite.net/marinescience/resources/images/04Migrations/ta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4233333" cy="1828800"/>
          </a:xfrm>
          <a:prstGeom prst="rect">
            <a:avLst/>
          </a:prstGeom>
          <a:noFill/>
        </p:spPr>
      </p:pic>
      <p:pic>
        <p:nvPicPr>
          <p:cNvPr id="39942" name="Picture 6" descr="http://www.us-satellite.net/marinescience/resources/images/04Migrations/IMG_2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3860800" cy="2133600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rot="16200000" flipH="1">
            <a:off x="3467100" y="4229100"/>
            <a:ext cx="1371600" cy="533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4290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Pop-up on shark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58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Relay Data Loggers (SRDLs)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Bulky- box shaped tag 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Compresses more data than any other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Oceanographers use these to measure salinity, temperature and depth 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Allows scientists to gain a better understanding of how ocean conditions affect animal movement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SRDLs are used on large marine animals that dive such as Elephant Seals, California sea Lions and Leatherback Sea Turtles</a:t>
            </a:r>
          </a:p>
        </p:txBody>
      </p:sp>
      <p:pic>
        <p:nvPicPr>
          <p:cNvPr id="40962" name="Picture 2" descr="http://www.us-satellite.net/marinescience/resources/images/04Migrations/ucsantacruz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1"/>
            <a:ext cx="4305376" cy="323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08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Imagery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Ocean covers 70% of the earth’s surface</a:t>
            </a:r>
          </a:p>
          <a:p>
            <a:r>
              <a:rPr lang="en-US" dirty="0" smtClean="0"/>
              <a:t>Habitat for many organisms</a:t>
            </a:r>
          </a:p>
          <a:p>
            <a:pPr lvl="1"/>
            <a:r>
              <a:rPr lang="en-US" dirty="0" smtClean="0"/>
              <a:t>Many travel VERY long distances, others very short</a:t>
            </a:r>
            <a:endParaRPr lang="en-US" dirty="0"/>
          </a:p>
        </p:txBody>
      </p:sp>
      <p:pic>
        <p:nvPicPr>
          <p:cNvPr id="1028" name="Picture 4" descr="http://www.cbc.ca/gfx/topvideo/figure-1-bright-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13837"/>
            <a:ext cx="5638800" cy="37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5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energy to travel so far, so why?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Breeding</a:t>
            </a:r>
          </a:p>
          <a:p>
            <a:pPr lvl="1"/>
            <a:r>
              <a:rPr lang="en-US" dirty="0" smtClean="0"/>
              <a:t>Raising Young</a:t>
            </a:r>
          </a:p>
          <a:p>
            <a:r>
              <a:rPr lang="en-US" dirty="0" smtClean="0"/>
              <a:t>Life revolves around these patterns</a:t>
            </a:r>
            <a:endParaRPr lang="en-US" dirty="0"/>
          </a:p>
        </p:txBody>
      </p:sp>
      <p:pic>
        <p:nvPicPr>
          <p:cNvPr id="2050" name="Picture 2" descr="http://www.us-satellite.net/marinescience/resources_nat/images/05Migrations/mig_gray_hump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88460"/>
            <a:ext cx="5029200" cy="30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4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Humpback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Northern and Southern Hemispheres</a:t>
            </a:r>
          </a:p>
          <a:p>
            <a:r>
              <a:rPr lang="en-US" dirty="0" smtClean="0"/>
              <a:t>Every ocean</a:t>
            </a:r>
          </a:p>
          <a:p>
            <a:r>
              <a:rPr lang="en-US" dirty="0" smtClean="0"/>
              <a:t>Females slightly larger than males</a:t>
            </a:r>
          </a:p>
          <a:p>
            <a:pPr lvl="1"/>
            <a:r>
              <a:rPr lang="en-US" dirty="0" smtClean="0"/>
              <a:t>~43 feet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us-satellite.net/marinescience/resources_nat/images/05Migrations/sanc0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4648200" cy="30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70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Humpback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Migrations are one of the longest for mammals</a:t>
            </a:r>
          </a:p>
          <a:p>
            <a:pPr lvl="1"/>
            <a:r>
              <a:rPr lang="en-US" dirty="0" smtClean="0"/>
              <a:t>Longest recorded was 5100 miles</a:t>
            </a:r>
          </a:p>
          <a:p>
            <a:pPr lvl="1"/>
            <a:r>
              <a:rPr lang="en-US" dirty="0" smtClean="0"/>
              <a:t>Costa Rica to Antarctica</a:t>
            </a:r>
          </a:p>
          <a:p>
            <a:pPr lvl="1"/>
            <a:r>
              <a:rPr lang="en-US" dirty="0" smtClean="0"/>
              <a:t>Seven Animals (1 calf)</a:t>
            </a:r>
          </a:p>
          <a:p>
            <a:pPr lvl="1"/>
            <a:r>
              <a:rPr lang="en-US" dirty="0" smtClean="0"/>
              <a:t>Just to feed on Krill</a:t>
            </a:r>
          </a:p>
          <a:p>
            <a:pPr lvl="2"/>
            <a:r>
              <a:rPr lang="en-US" dirty="0" smtClean="0"/>
              <a:t>Shrimp-like animals at the surface</a:t>
            </a:r>
            <a:endParaRPr lang="en-US" dirty="0"/>
          </a:p>
        </p:txBody>
      </p:sp>
      <p:pic>
        <p:nvPicPr>
          <p:cNvPr id="4" name="Picture 2" descr="http://www.us-satellite.net/marinescience/resources_nat/images/05Migrations/mig_gray_hump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7714"/>
            <a:ext cx="4446847" cy="26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6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~50 feet long</a:t>
            </a:r>
          </a:p>
          <a:p>
            <a:r>
              <a:rPr lang="en-US" dirty="0" smtClean="0"/>
              <a:t>Long Migrations</a:t>
            </a:r>
          </a:p>
          <a:p>
            <a:pPr lvl="1"/>
            <a:r>
              <a:rPr lang="en-US" dirty="0" smtClean="0"/>
              <a:t>Alone or in Groups</a:t>
            </a:r>
          </a:p>
          <a:p>
            <a:pPr lvl="1"/>
            <a:r>
              <a:rPr lang="en-US" dirty="0" smtClean="0"/>
              <a:t>~10,000 miles during a year round trip adventure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us-satellite.net/marinescience/resources_nat/images/05Migrations/gwf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954561" cy="33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18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on the bottom, by filtering mud through their </a:t>
            </a:r>
            <a:r>
              <a:rPr lang="en-US" b="1" dirty="0" smtClean="0"/>
              <a:t>BALEEN</a:t>
            </a:r>
            <a:r>
              <a:rPr lang="en-US" dirty="0" smtClean="0"/>
              <a:t> plates</a:t>
            </a:r>
          </a:p>
          <a:p>
            <a:pPr lvl="1"/>
            <a:r>
              <a:rPr lang="en-US" dirty="0" smtClean="0"/>
              <a:t>Strain out organisms this way</a:t>
            </a:r>
          </a:p>
          <a:p>
            <a:pPr lvl="1"/>
            <a:r>
              <a:rPr lang="en-US" dirty="0" smtClean="0"/>
              <a:t>Take in a mouthful and push out the water through their teeth</a:t>
            </a:r>
          </a:p>
          <a:p>
            <a:r>
              <a:rPr lang="en-US" dirty="0" smtClean="0"/>
              <a:t>Found in shallow coastal waters of the Pacific Ocean</a:t>
            </a:r>
            <a:endParaRPr lang="en-US" dirty="0"/>
          </a:p>
        </p:txBody>
      </p:sp>
      <p:pic>
        <p:nvPicPr>
          <p:cNvPr id="6146" name="Picture 2" descr="http://www.fisherycrisis.com/images/greywhalefee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32" y="3886200"/>
            <a:ext cx="3381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mithsonianscience.org/wordpress/wp-content/uploads/2011/07/graywhalefeeding4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5667"/>
            <a:ext cx="3886200" cy="27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7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#1 (a-d</a:t>
            </a:r>
            <a:r>
              <a:rPr lang="en-US" sz="4800" dirty="0" smtClean="0"/>
              <a:t>) in Complete sentences using the book to cite your reasoning.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655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1193</Words>
  <Application>Microsoft Office PowerPoint</Application>
  <PresentationFormat>On-screen Show (4:3)</PresentationFormat>
  <Paragraphs>192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Thatch</vt:lpstr>
      <vt:lpstr>Migrations in the Sea</vt:lpstr>
      <vt:lpstr>Vocabulary Chart</vt:lpstr>
      <vt:lpstr>Ocean</vt:lpstr>
      <vt:lpstr>Why?</vt:lpstr>
      <vt:lpstr>Humpback Whales</vt:lpstr>
      <vt:lpstr>Humpback Whales</vt:lpstr>
      <vt:lpstr>Gray Whales</vt:lpstr>
      <vt:lpstr>Gray Whales</vt:lpstr>
      <vt:lpstr>Engage </vt:lpstr>
      <vt:lpstr>Short Responses: </vt:lpstr>
      <vt:lpstr>Explore: Leatherback Sea Turtle</vt:lpstr>
      <vt:lpstr>Leatherback Sea Turtle</vt:lpstr>
      <vt:lpstr>Leatherback Sea Turtles</vt:lpstr>
      <vt:lpstr>Leatherback Sea Turtles</vt:lpstr>
      <vt:lpstr>Leatherback Sea Turtles</vt:lpstr>
      <vt:lpstr>Explain: Tracking with Marine Science</vt:lpstr>
      <vt:lpstr>Transmitters and Satellites</vt:lpstr>
      <vt:lpstr>How does this process begin??</vt:lpstr>
      <vt:lpstr>Natural and Human Made Satellites</vt:lpstr>
      <vt:lpstr>Artificial Satellites</vt:lpstr>
      <vt:lpstr>Polar and Geostationary Satellites</vt:lpstr>
      <vt:lpstr>Polar Satellite</vt:lpstr>
      <vt:lpstr>Geostationary Satellites</vt:lpstr>
      <vt:lpstr>In your comp book: #6. Compare and contrast polar and geostationary satellites</vt:lpstr>
      <vt:lpstr>Satellite Transmitters</vt:lpstr>
      <vt:lpstr>Smart Position or Temperature Transmitting Tags (SPOTs)</vt:lpstr>
      <vt:lpstr>Pop-up Archival Tag</vt:lpstr>
      <vt:lpstr>Satellite Relay Data Loggers (SRDLs)</vt:lpstr>
      <vt:lpstr>Satellite Imagery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Migrations in the Sea</dc:title>
  <dc:creator>Nathan</dc:creator>
  <cp:lastModifiedBy>Windows User</cp:lastModifiedBy>
  <cp:revision>14</cp:revision>
  <dcterms:created xsi:type="dcterms:W3CDTF">2013-01-18T17:44:23Z</dcterms:created>
  <dcterms:modified xsi:type="dcterms:W3CDTF">2014-10-08T18:47:11Z</dcterms:modified>
</cp:coreProperties>
</file>