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7EEA53-F668-4A64-81D6-CB373F38E62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16628B-EE98-4980-B57D-F13E26FC26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3/11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WOD: </a:t>
            </a:r>
            <a:r>
              <a:rPr lang="en-US" b="1" dirty="0"/>
              <a:t>OBTRUDE </a:t>
            </a:r>
            <a:r>
              <a:rPr lang="en-US" dirty="0" smtClean="0"/>
              <a:t>(</a:t>
            </a:r>
            <a:r>
              <a:rPr lang="en-US" dirty="0" err="1"/>
              <a:t>aub</a:t>
            </a:r>
            <a:r>
              <a:rPr lang="en-US" dirty="0"/>
              <a:t> TROOD) v. </a:t>
            </a:r>
          </a:p>
          <a:p>
            <a:pPr lvl="1"/>
            <a:r>
              <a:rPr lang="en-US" dirty="0"/>
              <a:t>to impose oneself or one’s ideas on others; to stick out </a:t>
            </a:r>
            <a:endParaRPr lang="en-US" dirty="0" smtClean="0"/>
          </a:p>
          <a:p>
            <a:pPr lvl="2"/>
            <a:r>
              <a:rPr lang="en-US" dirty="0"/>
              <a:t>Ross’s </a:t>
            </a:r>
            <a:r>
              <a:rPr lang="en-US" b="1" dirty="0"/>
              <a:t>OBTRUSIVE </a:t>
            </a:r>
            <a:r>
              <a:rPr lang="en-US" dirty="0"/>
              <a:t>parents forced him to attend the same college as they had. </a:t>
            </a:r>
          </a:p>
          <a:p>
            <a:pPr lvl="2"/>
            <a:r>
              <a:rPr lang="en-US" dirty="0" smtClean="0"/>
              <a:t>Tanya </a:t>
            </a:r>
            <a:r>
              <a:rPr lang="en-US" dirty="0"/>
              <a:t>hoped her parents wouldn’t </a:t>
            </a:r>
            <a:r>
              <a:rPr lang="en-US" b="1" dirty="0"/>
              <a:t>OBTRUDE </a:t>
            </a:r>
            <a:r>
              <a:rPr lang="en-US" dirty="0"/>
              <a:t>upon her wedding plans. </a:t>
            </a:r>
          </a:p>
          <a:p>
            <a:pPr lvl="2"/>
            <a:r>
              <a:rPr lang="en-US" dirty="0" smtClean="0"/>
              <a:t>Tina’s </a:t>
            </a:r>
            <a:r>
              <a:rPr lang="en-US" b="1" dirty="0"/>
              <a:t>OBTRUSIVE </a:t>
            </a:r>
            <a:r>
              <a:rPr lang="en-US" dirty="0"/>
              <a:t>personality made it hard for her to make friends. </a:t>
            </a:r>
            <a:endParaRPr lang="en-US" dirty="0" smtClean="0"/>
          </a:p>
          <a:p>
            <a:pPr lvl="2"/>
            <a:endParaRPr lang="en-US" dirty="0"/>
          </a:p>
          <a:p>
            <a:pPr marL="685800" lvl="2" indent="0" algn="ctr">
              <a:buNone/>
            </a:pPr>
            <a:r>
              <a:rPr lang="en-US" sz="2800" b="1" smtClean="0"/>
              <a:t>STUDY ISLAND QUESTIONS DUE TONIGHT!!!!</a:t>
            </a:r>
            <a:endParaRPr lang="en-US" sz="2800" i="1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If protein concentration and rate of loss from plasma are not in balance with the rate of loss from tissue fluid, there can be a build-up of tissue fluid, called </a:t>
            </a:r>
            <a:r>
              <a:rPr lang="en-US" b="1" dirty="0" smtClean="0"/>
              <a:t>edema </a:t>
            </a:r>
            <a:r>
              <a:rPr lang="en-US" dirty="0" smtClean="0"/>
              <a:t>(</a:t>
            </a:r>
            <a:r>
              <a:rPr lang="en-US" dirty="0" err="1" smtClean="0"/>
              <a:t>oedema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26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1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562600" cy="4373563"/>
          </a:xfrm>
        </p:spPr>
        <p:txBody>
          <a:bodyPr/>
          <a:lstStyle/>
          <a:p>
            <a:r>
              <a:rPr lang="en-US" dirty="0" smtClean="0"/>
              <a:t>Fluid inside lymphatic vessels is called </a:t>
            </a:r>
            <a:r>
              <a:rPr lang="en-US" b="1" dirty="0" smtClean="0"/>
              <a:t>lymph</a:t>
            </a:r>
          </a:p>
          <a:p>
            <a:r>
              <a:rPr lang="en-US" dirty="0" smtClean="0"/>
              <a:t>Virtually identical to tissue fluid in same areas</a:t>
            </a:r>
          </a:p>
          <a:p>
            <a:pPr lvl="1"/>
            <a:r>
              <a:rPr lang="en-US" dirty="0" smtClean="0"/>
              <a:t>Different tissues have different compositions of tissue fluid and lymph (Ex: Liver = high protein conc., intestine = high lipids)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095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 smtClean="0"/>
              <a:t>lymphatics</a:t>
            </a:r>
            <a:r>
              <a:rPr lang="en-US" dirty="0" smtClean="0"/>
              <a:t> eventually join together and gradually transport lymph back to large veins just beneath the collarbone, the </a:t>
            </a:r>
            <a:r>
              <a:rPr lang="en-US" b="1" dirty="0" smtClean="0"/>
              <a:t>subclavian veins</a:t>
            </a:r>
            <a:endParaRPr lang="en-US" dirty="0" smtClean="0"/>
          </a:p>
          <a:p>
            <a:pPr lvl="1"/>
            <a:r>
              <a:rPr lang="en-US" dirty="0" smtClean="0"/>
              <a:t>Movement of lymph is aided by smooth muscle contractions (hence very slow movement)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19052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intervals along lymph vessels are </a:t>
            </a:r>
            <a:r>
              <a:rPr lang="en-US" b="1" dirty="0" smtClean="0"/>
              <a:t>lymph nodes</a:t>
            </a:r>
            <a:r>
              <a:rPr lang="en-US" dirty="0" smtClean="0"/>
              <a:t> which are involved in immune response</a:t>
            </a:r>
          </a:p>
          <a:p>
            <a:r>
              <a:rPr lang="en-US" dirty="0" smtClean="0"/>
              <a:t>Bacteria and other harmful particles are removed from lymph by WBCs as lymph passes through nodes</a:t>
            </a:r>
          </a:p>
          <a:p>
            <a:r>
              <a:rPr lang="en-US" dirty="0" smtClean="0"/>
              <a:t>Some WBCs in nodes secrete </a:t>
            </a:r>
            <a:r>
              <a:rPr lang="en-US" b="1" dirty="0" smtClean="0"/>
              <a:t>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WOD 3/17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OPAQUE </a:t>
            </a:r>
            <a:r>
              <a:rPr lang="en-US" sz="3200" dirty="0" smtClean="0"/>
              <a:t>(</a:t>
            </a:r>
            <a:r>
              <a:rPr lang="en-US" sz="3200" dirty="0"/>
              <a:t>oh PAYK) adj. </a:t>
            </a:r>
          </a:p>
          <a:p>
            <a:pPr lvl="1"/>
            <a:r>
              <a:rPr lang="en-US" sz="2800" dirty="0" smtClean="0"/>
              <a:t>Impervious to light; dull; hard to understand; unclear</a:t>
            </a:r>
          </a:p>
          <a:p>
            <a:pPr lvl="2"/>
            <a:r>
              <a:rPr lang="en-US" sz="2400" dirty="0" smtClean="0"/>
              <a:t>Jean </a:t>
            </a:r>
            <a:r>
              <a:rPr lang="en-US" sz="2400" dirty="0"/>
              <a:t>put an </a:t>
            </a:r>
            <a:r>
              <a:rPr lang="en-US" sz="2400" b="1" dirty="0"/>
              <a:t>OPAQUE </a:t>
            </a:r>
            <a:r>
              <a:rPr lang="en-US" sz="2400" dirty="0"/>
              <a:t>blue glaze on her ceramic teapot. 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photographer’s use of </a:t>
            </a:r>
            <a:r>
              <a:rPr lang="en-US" sz="2400" b="1" dirty="0"/>
              <a:t>OPAQUE </a:t>
            </a:r>
            <a:r>
              <a:rPr lang="en-US" sz="2400" dirty="0"/>
              <a:t>lighting enhanced the family portrait. 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ballerina’s tights were an </a:t>
            </a:r>
            <a:r>
              <a:rPr lang="en-US" sz="2400" b="1" dirty="0"/>
              <a:t>OPAQUE </a:t>
            </a:r>
            <a:r>
              <a:rPr lang="en-US" sz="2400" dirty="0"/>
              <a:t>pink, revealing none of her skin.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1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143000"/>
          </a:xfrm>
        </p:spPr>
        <p:txBody>
          <a:bodyPr/>
          <a:lstStyle/>
          <a:p>
            <a:r>
              <a:rPr lang="en-US" dirty="0" smtClean="0"/>
              <a:t>Just under 5L of blood in avg. human</a:t>
            </a:r>
          </a:p>
          <a:p>
            <a:pPr lvl="1"/>
            <a:r>
              <a:rPr lang="en-US" dirty="0" smtClean="0"/>
              <a:t>Suspended in plasma you have ~2.5 x 10 </a:t>
            </a:r>
            <a:r>
              <a:rPr lang="en-US" baseline="30000" dirty="0" smtClean="0"/>
              <a:t>13 </a:t>
            </a:r>
            <a:r>
              <a:rPr lang="en-US" dirty="0" smtClean="0"/>
              <a:t>red blood cells (RBCs) and 5 x 10 </a:t>
            </a:r>
            <a:r>
              <a:rPr lang="en-US" baseline="30000" dirty="0" smtClean="0"/>
              <a:t>11</a:t>
            </a:r>
            <a:r>
              <a:rPr lang="en-US" dirty="0" smtClean="0"/>
              <a:t> white blood cells</a:t>
            </a:r>
            <a:endParaRPr lang="en-US" baseline="30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6942"/>
            <a:ext cx="4953000" cy="43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RBCs are called </a:t>
            </a:r>
            <a:r>
              <a:rPr lang="en-US" b="1" dirty="0" smtClean="0"/>
              <a:t>erythrocytes</a:t>
            </a:r>
          </a:p>
          <a:p>
            <a:r>
              <a:rPr lang="en-US" dirty="0" smtClean="0"/>
              <a:t>Red color is caused by hemoglobin: globular protein that carries oxygen from lungs to tissues</a:t>
            </a:r>
          </a:p>
          <a:p>
            <a:r>
              <a:rPr lang="en-US" dirty="0" smtClean="0"/>
              <a:t>In utero: produced by liver. By birth: produced by bone marrow (primary in long bones)</a:t>
            </a:r>
          </a:p>
          <a:p>
            <a:r>
              <a:rPr lang="en-US" dirty="0" smtClean="0"/>
              <a:t>Only live 90-120 days, so you have a new supply of blood every 3-4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373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Shaped like a biconcave disc</a:t>
            </a:r>
            <a:r>
              <a:rPr lang="en-US" dirty="0" smtClean="0"/>
              <a:t>: increases surface area (can carry more oxygen)</a:t>
            </a:r>
            <a:endParaRPr lang="en-US" b="1" dirty="0" smtClean="0"/>
          </a:p>
          <a:p>
            <a:r>
              <a:rPr lang="en-US" b="1" dirty="0" smtClean="0"/>
              <a:t>Very small</a:t>
            </a:r>
            <a:r>
              <a:rPr lang="en-US" dirty="0" smtClean="0"/>
              <a:t>: ~7µm. Means oxygen exchange can happen more quickly </a:t>
            </a:r>
            <a:endParaRPr lang="en-US" b="1" dirty="0" smtClean="0"/>
          </a:p>
          <a:p>
            <a:r>
              <a:rPr lang="en-US" b="1" dirty="0" smtClean="0"/>
              <a:t>Very flexible</a:t>
            </a:r>
            <a:r>
              <a:rPr lang="en-US" dirty="0" smtClean="0"/>
              <a:t>: blood cells can squeeze and bend through capillaries</a:t>
            </a:r>
            <a:endParaRPr lang="en-US" b="1" dirty="0" smtClean="0"/>
          </a:p>
          <a:p>
            <a:r>
              <a:rPr lang="en-US" b="1" dirty="0" smtClean="0"/>
              <a:t>No nucleus, mitochondria or ER</a:t>
            </a:r>
            <a:r>
              <a:rPr lang="en-US" dirty="0" smtClean="0"/>
              <a:t>: more room for hemoglobin (to carry oxygen)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45226"/>
            <a:ext cx="3014662" cy="48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81400" cy="4373563"/>
          </a:xfrm>
        </p:spPr>
        <p:txBody>
          <a:bodyPr/>
          <a:lstStyle/>
          <a:p>
            <a:r>
              <a:rPr lang="en-US" dirty="0" smtClean="0"/>
              <a:t>Aka </a:t>
            </a:r>
            <a:r>
              <a:rPr lang="en-US" b="1" dirty="0" smtClean="0"/>
              <a:t>leukocytes</a:t>
            </a:r>
            <a:endParaRPr lang="en-US" dirty="0" smtClean="0"/>
          </a:p>
          <a:p>
            <a:r>
              <a:rPr lang="en-US" dirty="0" smtClean="0"/>
              <a:t>Made in bone marrow</a:t>
            </a:r>
          </a:p>
          <a:p>
            <a:r>
              <a:rPr lang="en-US" dirty="0" smtClean="0"/>
              <a:t>All have nuclei</a:t>
            </a:r>
          </a:p>
          <a:p>
            <a:r>
              <a:rPr lang="en-US" dirty="0" smtClean="0"/>
              <a:t>Many different types, although all involved with fighting disease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9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that destroy invading microorganisms by phagocytosis</a:t>
            </a:r>
          </a:p>
          <a:p>
            <a:r>
              <a:rPr lang="en-US" dirty="0" smtClean="0"/>
              <a:t>Can be recognized by lobed nuclei and granular cytoplasm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876800" cy="232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2760"/>
            <a:ext cx="3657600" cy="27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96000" y="3276600"/>
            <a:ext cx="6096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INB PG 43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8.2: Blood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destroy microorganisms, but NOT by phagocytosis</a:t>
            </a:r>
          </a:p>
          <a:p>
            <a:r>
              <a:rPr lang="en-US" dirty="0" smtClean="0"/>
              <a:t>Some secrete </a:t>
            </a:r>
            <a:r>
              <a:rPr lang="en-US" b="1" dirty="0" smtClean="0"/>
              <a:t>antibodies</a:t>
            </a:r>
            <a:r>
              <a:rPr lang="en-US" dirty="0" smtClean="0"/>
              <a:t>, which attach to and destroy invading cells</a:t>
            </a:r>
          </a:p>
          <a:p>
            <a:r>
              <a:rPr lang="en-US" dirty="0" smtClean="0"/>
              <a:t>Smaller than phagocytes, large round nucleus, small amount of cytoplasm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657600" cy="24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343902"/>
            <a:ext cx="5257645" cy="21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477000" y="4191000"/>
            <a:ext cx="76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86600" y="4343902"/>
            <a:ext cx="152400" cy="304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48400" y="57150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43800" y="57150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51816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/>
          <a:lstStyle/>
          <a:p>
            <a:r>
              <a:rPr lang="en-US" dirty="0" smtClean="0"/>
              <a:t>Blood is composed of cells floating in a pale yellow liquid called </a:t>
            </a:r>
            <a:r>
              <a:rPr lang="en-US" b="1" dirty="0" smtClean="0"/>
              <a:t>plasma</a:t>
            </a:r>
          </a:p>
          <a:p>
            <a:r>
              <a:rPr lang="en-US" dirty="0" smtClean="0"/>
              <a:t>Blood plasma is mostly water, with solutes dissolved in it</a:t>
            </a:r>
          </a:p>
          <a:p>
            <a:pPr lvl="1"/>
            <a:r>
              <a:rPr lang="en-US" dirty="0" smtClean="0"/>
              <a:t>Ex: glucose and waste products (like urea)</a:t>
            </a:r>
          </a:p>
          <a:p>
            <a:pPr lvl="1"/>
            <a:r>
              <a:rPr lang="en-US" dirty="0" smtClean="0"/>
              <a:t>Also include </a:t>
            </a:r>
            <a:r>
              <a:rPr lang="en-US" b="1" dirty="0" smtClean="0"/>
              <a:t>plasma proteins</a:t>
            </a:r>
            <a:r>
              <a:rPr lang="en-US" dirty="0" smtClean="0"/>
              <a:t> that remain in the blood at all times</a:t>
            </a:r>
          </a:p>
          <a:p>
            <a:endParaRPr lang="en-US" dirty="0"/>
          </a:p>
        </p:txBody>
      </p:sp>
      <p:pic>
        <p:nvPicPr>
          <p:cNvPr id="1026" name="Picture 2" descr="http://www.health-pictures.com/blood/images/BloodPla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7814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blood flows through capillaries, some plasma leaks through gaps between cells in the walls of capillaries and seeps into body tissues</a:t>
            </a:r>
          </a:p>
          <a:p>
            <a:pPr lvl="1"/>
            <a:r>
              <a:rPr lang="en-US" dirty="0" smtClean="0"/>
              <a:t>This fluid, known as </a:t>
            </a:r>
            <a:r>
              <a:rPr lang="en-US" b="1" dirty="0" smtClean="0"/>
              <a:t>tissue fluid</a:t>
            </a:r>
            <a:r>
              <a:rPr lang="en-US" dirty="0" smtClean="0"/>
              <a:t>, fills the spaces between your cells (1/6 of your body)</a:t>
            </a:r>
          </a:p>
          <a:p>
            <a:pPr lvl="1"/>
            <a:r>
              <a:rPr lang="en-US" dirty="0" smtClean="0"/>
              <a:t>Aka interstitial fluid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4733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identical in composition to plasma, however it contains less proteins (too large to fit between gaps in capillary walls)</a:t>
            </a:r>
          </a:p>
          <a:p>
            <a:pPr lvl="1"/>
            <a:r>
              <a:rPr lang="en-US" dirty="0" smtClean="0"/>
              <a:t>Does not contain RBCs (way too large)</a:t>
            </a:r>
          </a:p>
          <a:p>
            <a:pPr lvl="1"/>
            <a:r>
              <a:rPr lang="en-US" dirty="0" smtClean="0"/>
              <a:t>Contains some WBCs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Flows from capillaries to tissues by two methods:</a:t>
            </a:r>
          </a:p>
          <a:p>
            <a:pPr marL="0" indent="0">
              <a:buNone/>
            </a:pPr>
            <a:r>
              <a:rPr lang="en-US" dirty="0" smtClean="0"/>
              <a:t>1.) </a:t>
            </a:r>
            <a:r>
              <a:rPr lang="en-US" b="1" dirty="0" smtClean="0"/>
              <a:t>Pressure from arterial end of capillary beds</a:t>
            </a:r>
          </a:p>
          <a:p>
            <a:pPr marL="0" indent="0">
              <a:buNone/>
            </a:pPr>
            <a:r>
              <a:rPr lang="en-US" dirty="0" smtClean="0"/>
              <a:t>2.) </a:t>
            </a:r>
            <a:r>
              <a:rPr lang="en-US" b="1" dirty="0" smtClean="0"/>
              <a:t>Osmosis from high </a:t>
            </a:r>
            <a:r>
              <a:rPr lang="el-GR" b="1" dirty="0" smtClean="0"/>
              <a:t>ψ</a:t>
            </a:r>
            <a:r>
              <a:rPr lang="en-US" b="1" dirty="0" smtClean="0"/>
              <a:t> to low </a:t>
            </a:r>
            <a:r>
              <a:rPr lang="el-GR" b="1" dirty="0" smtClean="0"/>
              <a:t>ψ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Overall result is fluid tends to flow </a:t>
            </a:r>
            <a:r>
              <a:rPr lang="en-US" b="1" dirty="0" smtClean="0"/>
              <a:t>out</a:t>
            </a:r>
            <a:r>
              <a:rPr lang="en-US" dirty="0" smtClean="0"/>
              <a:t> of capillaries at the arterial end and </a:t>
            </a:r>
            <a:r>
              <a:rPr lang="en-US" b="1" dirty="0" smtClean="0"/>
              <a:t>in </a:t>
            </a:r>
            <a:r>
              <a:rPr lang="en-US" dirty="0" smtClean="0"/>
              <a:t>to capillaries at the venous end (Net flow = out)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7340"/>
            <a:ext cx="5867400" cy="32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environment of each individual body cell</a:t>
            </a:r>
          </a:p>
          <a:p>
            <a:r>
              <a:rPr lang="en-US" dirty="0" smtClean="0"/>
              <a:t>Responsible for exchange of material between cells and blood</a:t>
            </a:r>
          </a:p>
          <a:p>
            <a:r>
              <a:rPr lang="en-US" dirty="0" smtClean="0"/>
              <a:t>Composition maintained by </a:t>
            </a:r>
            <a:r>
              <a:rPr lang="en-US" b="1" dirty="0" smtClean="0"/>
              <a:t>homeostasis</a:t>
            </a:r>
            <a:endParaRPr lang="en-US" dirty="0" smtClean="0"/>
          </a:p>
          <a:p>
            <a:pPr lvl="1"/>
            <a:r>
              <a:rPr lang="en-US" dirty="0" smtClean="0"/>
              <a:t>Maintenance of constant internal environment (pH, temp, glucose concentration, water)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~90% of fluid that leaks from capillaries eventually seeps back in</a:t>
            </a:r>
          </a:p>
          <a:p>
            <a:r>
              <a:rPr lang="en-US" dirty="0" smtClean="0"/>
              <a:t>Remaining 10% is collected and returned via series of tubes called </a:t>
            </a:r>
            <a:r>
              <a:rPr lang="en-US" b="1" dirty="0" smtClean="0"/>
              <a:t>lymph vessels</a:t>
            </a:r>
            <a:r>
              <a:rPr lang="en-US" dirty="0" smtClean="0"/>
              <a:t>, or </a:t>
            </a:r>
            <a:r>
              <a:rPr lang="en-US" b="1" dirty="0" err="1" smtClean="0"/>
              <a:t>lymphatics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99303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724400"/>
          </a:xfrm>
        </p:spPr>
        <p:txBody>
          <a:bodyPr/>
          <a:lstStyle/>
          <a:p>
            <a:r>
              <a:rPr lang="en-US" dirty="0" smtClean="0"/>
              <a:t>Blind-ending: has a sealed end</a:t>
            </a:r>
          </a:p>
          <a:p>
            <a:r>
              <a:rPr lang="en-US" dirty="0" smtClean="0"/>
              <a:t>Valves lining vessels allow fluid to flow in, but not out, of lymph vessels</a:t>
            </a:r>
          </a:p>
          <a:p>
            <a:r>
              <a:rPr lang="en-US" dirty="0" smtClean="0"/>
              <a:t>Large opening allows proteins to enter vessels to be carried away from tissues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51293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1982</TotalTime>
  <Words>800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Century Gothic</vt:lpstr>
      <vt:lpstr>Apothecary</vt:lpstr>
      <vt:lpstr>Do Now 3/11</vt:lpstr>
      <vt:lpstr>Chapter 8.2: Blood composition</vt:lpstr>
      <vt:lpstr>Plasma</vt:lpstr>
      <vt:lpstr>Tissue fluid</vt:lpstr>
      <vt:lpstr>Tissue fluid</vt:lpstr>
      <vt:lpstr>Tissue fluid</vt:lpstr>
      <vt:lpstr>Tissue fluid</vt:lpstr>
      <vt:lpstr>Lymph</vt:lpstr>
      <vt:lpstr>Lymph vessels</vt:lpstr>
      <vt:lpstr>Lymph</vt:lpstr>
      <vt:lpstr>Lymph</vt:lpstr>
      <vt:lpstr>Lymph vessels</vt:lpstr>
      <vt:lpstr>Lymph nodes</vt:lpstr>
      <vt:lpstr>WOD 3/17</vt:lpstr>
      <vt:lpstr>blood</vt:lpstr>
      <vt:lpstr>Red blood cells</vt:lpstr>
      <vt:lpstr>Red blood cells</vt:lpstr>
      <vt:lpstr>White blood cells</vt:lpstr>
      <vt:lpstr>phagocytes</vt:lpstr>
      <vt:lpstr>lymphocytes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8.2: Blood composition</dc:title>
  <dc:creator>Hoke, Jordan</dc:creator>
  <cp:lastModifiedBy>Rebecca Carlson</cp:lastModifiedBy>
  <cp:revision>13</cp:revision>
  <dcterms:created xsi:type="dcterms:W3CDTF">2014-03-11T10:55:24Z</dcterms:created>
  <dcterms:modified xsi:type="dcterms:W3CDTF">2015-02-08T21:18:58Z</dcterms:modified>
</cp:coreProperties>
</file>