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40C4-7339-4772-936B-A560A039A640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3A8460F-2F62-4EA6-BBBA-FF9E9D5640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40C4-7339-4772-936B-A560A039A640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460F-2F62-4EA6-BBBA-FF9E9D56403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3A8460F-2F62-4EA6-BBBA-FF9E9D56403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40C4-7339-4772-936B-A560A039A640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40C4-7339-4772-936B-A560A039A640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3A8460F-2F62-4EA6-BBBA-FF9E9D5640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40C4-7339-4772-936B-A560A039A640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3A8460F-2F62-4EA6-BBBA-FF9E9D5640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BB640C4-7339-4772-936B-A560A039A640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460F-2F62-4EA6-BBBA-FF9E9D5640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40C4-7339-4772-936B-A560A039A640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3A8460F-2F62-4EA6-BBBA-FF9E9D56403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40C4-7339-4772-936B-A560A039A640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3A8460F-2F62-4EA6-BBBA-FF9E9D5640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40C4-7339-4772-936B-A560A039A640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A8460F-2F62-4EA6-BBBA-FF9E9D5640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3A8460F-2F62-4EA6-BBBA-FF9E9D56403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40C4-7339-4772-936B-A560A039A640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3A8460F-2F62-4EA6-BBBA-FF9E9D5640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BB640C4-7339-4772-936B-A560A039A640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BB640C4-7339-4772-936B-A560A039A640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3A8460F-2F62-4EA6-BBBA-FF9E9D56403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Pages 86-93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5-1: Nuclear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651248" cy="4572000"/>
          </a:xfrm>
        </p:spPr>
        <p:txBody>
          <a:bodyPr/>
          <a:lstStyle/>
          <a:p>
            <a:r>
              <a:rPr lang="en-US" dirty="0" smtClean="0"/>
              <a:t>Double structure made of two identical structures called </a:t>
            </a:r>
            <a:r>
              <a:rPr lang="en-US" b="1" dirty="0" smtClean="0"/>
              <a:t>chromatids</a:t>
            </a:r>
            <a:r>
              <a:rPr lang="en-US" dirty="0" smtClean="0"/>
              <a:t> that are joined together</a:t>
            </a:r>
          </a:p>
          <a:p>
            <a:pPr lvl="1"/>
            <a:r>
              <a:rPr lang="en-US" dirty="0" smtClean="0"/>
              <a:t>During interphase (period between nuclear divisions) each DNA molecule makes an identical copy of itself (chromatid) and joins them at the </a:t>
            </a:r>
            <a:r>
              <a:rPr lang="en-US" b="1" dirty="0" smtClean="0"/>
              <a:t>centromere</a:t>
            </a: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60871"/>
            <a:ext cx="3371850" cy="445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2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chromatid contains </a:t>
            </a:r>
            <a:r>
              <a:rPr lang="en-US" b="1" dirty="0" smtClean="0"/>
              <a:t>one</a:t>
            </a:r>
            <a:r>
              <a:rPr lang="en-US" dirty="0" smtClean="0"/>
              <a:t> molecule of DNA</a:t>
            </a:r>
          </a:p>
          <a:p>
            <a:pPr lvl="1"/>
            <a:r>
              <a:rPr lang="en-US" dirty="0" smtClean="0"/>
              <a:t>DNA is the molecule of inheritance made up of a series of genes, which is one unit of inheritance.</a:t>
            </a:r>
          </a:p>
          <a:p>
            <a:pPr lvl="1"/>
            <a:r>
              <a:rPr lang="en-US" dirty="0" smtClean="0"/>
              <a:t>One genes codes for one polypeptide involved in a specific aspect of the functioning of an organism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63413"/>
            <a:ext cx="34004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8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346448" cy="4572000"/>
          </a:xfrm>
        </p:spPr>
        <p:txBody>
          <a:bodyPr/>
          <a:lstStyle/>
          <a:p>
            <a:r>
              <a:rPr lang="en-US" dirty="0" smtClean="0"/>
              <a:t>The gene for a particular characteristic is always found at the same position, or </a:t>
            </a:r>
            <a:r>
              <a:rPr lang="en-US" b="1" dirty="0" smtClean="0"/>
              <a:t>locus </a:t>
            </a:r>
            <a:r>
              <a:rPr lang="en-US" dirty="0" smtClean="0"/>
              <a:t>(pl. loci)</a:t>
            </a:r>
          </a:p>
          <a:p>
            <a:r>
              <a:rPr lang="en-US" dirty="0" smtClean="0"/>
              <a:t>Total number of different genes in humans is thought to be ~20,000-25,000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317214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05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Homologous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member of homologous chromosomes comes from one of the parents</a:t>
            </a:r>
          </a:p>
          <a:p>
            <a:pPr lvl="1"/>
            <a:r>
              <a:rPr lang="en-US" dirty="0" smtClean="0"/>
              <a:t>23 maternal + 23 paternal = 23 homologous pairs</a:t>
            </a:r>
          </a:p>
          <a:p>
            <a:r>
              <a:rPr lang="en-US" dirty="0" smtClean="0"/>
              <a:t>Each member of a homologous pair possesses genes controlling the same characteristics</a:t>
            </a:r>
          </a:p>
          <a:p>
            <a:r>
              <a:rPr lang="en-US" dirty="0" smtClean="0"/>
              <a:t>A gene for a different characteristic may exist in different forms (alleles) which are expressed differently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3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Cystic Fibrosis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Condition caused by a faulty allele (</a:t>
            </a:r>
            <a:r>
              <a:rPr lang="en-US" b="1" dirty="0" smtClean="0"/>
              <a:t>mutation) </a:t>
            </a:r>
            <a:r>
              <a:rPr lang="en-US" dirty="0" smtClean="0"/>
              <a:t>of a gene that codes for a chloride channel protein needed to produce normal mucus. Faulty allele causes very thick mucus.</a:t>
            </a:r>
          </a:p>
          <a:p>
            <a:r>
              <a:rPr lang="en-US" dirty="0"/>
              <a:t>B</a:t>
            </a:r>
            <a:r>
              <a:rPr lang="en-US" dirty="0" smtClean="0"/>
              <a:t>oth homologous chromosomes have faulty allele = CF</a:t>
            </a:r>
          </a:p>
          <a:p>
            <a:r>
              <a:rPr lang="en-US" dirty="0"/>
              <a:t>O</a:t>
            </a:r>
            <a:r>
              <a:rPr lang="en-US" dirty="0" smtClean="0"/>
              <a:t>nly one faulty copy is present = no CF</a:t>
            </a:r>
          </a:p>
          <a:p>
            <a:pPr lvl="1"/>
            <a:r>
              <a:rPr lang="en-US" dirty="0" smtClean="0"/>
              <a:t>One faulty copy person is called a </a:t>
            </a:r>
            <a:r>
              <a:rPr lang="en-US" b="1" dirty="0" smtClean="0"/>
              <a:t>carrier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7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Growth</a:t>
            </a:r>
            <a:r>
              <a:rPr lang="en-US" dirty="0" smtClean="0"/>
              <a:t>: as a zygote matures into adult with trillions of cells, each cell must be genetically identical</a:t>
            </a:r>
          </a:p>
          <a:p>
            <a:pPr lvl="1"/>
            <a:r>
              <a:rPr lang="en-US" dirty="0" smtClean="0"/>
              <a:t>This type of nuclear division is called </a:t>
            </a:r>
            <a:r>
              <a:rPr lang="en-US" b="1" dirty="0" smtClean="0"/>
              <a:t>mitosis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Sexual reproduction:</a:t>
            </a:r>
            <a:r>
              <a:rPr lang="en-US" dirty="0" smtClean="0"/>
              <a:t> point before fertilization where chromosomes must be halved to create haploid cells</a:t>
            </a:r>
          </a:p>
          <a:p>
            <a:pPr lvl="1"/>
            <a:r>
              <a:rPr lang="en-US" dirty="0" smtClean="0"/>
              <a:t>this type of nuclear division is called </a:t>
            </a:r>
            <a:r>
              <a:rPr lang="en-US" b="1" dirty="0" smtClean="0"/>
              <a:t>meiosis</a:t>
            </a:r>
            <a:r>
              <a:rPr lang="en-US" dirty="0" smtClean="0"/>
              <a:t>, or reduction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Regular sequence of events that takes place between one cell division and the next</a:t>
            </a:r>
          </a:p>
          <a:p>
            <a:r>
              <a:rPr lang="en-US" dirty="0" smtClean="0"/>
              <a:t>Three distinct phases: </a:t>
            </a:r>
            <a:r>
              <a:rPr lang="en-US" b="1" dirty="0" smtClean="0"/>
              <a:t>interphase, nuclear division, cell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1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G1 phase</a:t>
            </a:r>
            <a:r>
              <a:rPr lang="en-US" dirty="0" smtClean="0"/>
              <a:t>: Cell grows to normal size after cell division </a:t>
            </a:r>
          </a:p>
          <a:p>
            <a:r>
              <a:rPr lang="en-US" b="1" dirty="0" smtClean="0"/>
              <a:t>S phase: </a:t>
            </a:r>
            <a:r>
              <a:rPr lang="en-US" dirty="0" smtClean="0"/>
              <a:t>Cell receives signal to start dividing and begins synthesizing DNA</a:t>
            </a:r>
            <a:endParaRPr lang="en-US" dirty="0"/>
          </a:p>
          <a:p>
            <a:r>
              <a:rPr lang="en-US" b="1" dirty="0" smtClean="0"/>
              <a:t>G2 phase:</a:t>
            </a:r>
            <a:r>
              <a:rPr lang="en-US" dirty="0" smtClean="0"/>
              <a:t> DNA is checked and repaired, cell continues to grow and replicate organelles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8823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and cytokinesis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M phase (mitosis)</a:t>
            </a:r>
            <a:r>
              <a:rPr lang="en-US" dirty="0" smtClean="0"/>
              <a:t>: growth stops temporarily. Nucleus divides into daughter nuclei</a:t>
            </a:r>
          </a:p>
          <a:p>
            <a:r>
              <a:rPr lang="en-US" b="1" dirty="0" smtClean="0"/>
              <a:t>Cytokinesis:</a:t>
            </a:r>
            <a:r>
              <a:rPr lang="en-US" dirty="0" smtClean="0"/>
              <a:t> Whole cell division. Involved constriction of the cytoplasm between two nuclei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0893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&amp; nuclear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r>
              <a:rPr lang="en-US" dirty="0" smtClean="0"/>
              <a:t>Cells reproduce by dividing and passing on their genes to daughter cells</a:t>
            </a:r>
          </a:p>
          <a:p>
            <a:r>
              <a:rPr lang="en-US" dirty="0" smtClean="0"/>
              <a:t>Nucleus always divides before cell divides </a:t>
            </a:r>
          </a:p>
          <a:p>
            <a:pPr lvl="1"/>
            <a:r>
              <a:rPr lang="en-US" dirty="0" smtClean="0"/>
              <a:t>Each daughter cell contains its own nucleus</a:t>
            </a:r>
            <a:endParaRPr lang="en-US" dirty="0"/>
          </a:p>
        </p:txBody>
      </p:sp>
      <p:pic>
        <p:nvPicPr>
          <p:cNvPr id="1026" name="Picture 2" descr="http://www.mhhe.com/biosci/esp/2001_gbio/folder_structure/ge/m1/s3/assets/images/gem1s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105150" cy="507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8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Early prophase</a:t>
            </a:r>
            <a:r>
              <a:rPr lang="en-US" dirty="0" smtClean="0"/>
              <a:t>: chromosomes start to coil up and become visible when stained. Centriole replicate</a:t>
            </a:r>
          </a:p>
          <a:p>
            <a:r>
              <a:rPr lang="en-US" b="1" dirty="0" smtClean="0"/>
              <a:t>Late prophase</a:t>
            </a:r>
            <a:r>
              <a:rPr lang="en-US" dirty="0" smtClean="0"/>
              <a:t>: centrioles move to opposite side of nucleus. Nuclear envelope breaks up into vesicle (not visible) Chromosomes are seen as identical chromatids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45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Metaphase</a:t>
            </a:r>
            <a:r>
              <a:rPr lang="en-US" dirty="0" smtClean="0"/>
              <a:t>: Centrioles reach opposite ends (poles) and organize spindle microtubules. Chromosomes align at the equator of the spindle. MTs attach to centromeres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7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Anaphase</a:t>
            </a:r>
            <a:r>
              <a:rPr lang="en-US" dirty="0" smtClean="0"/>
              <a:t>: chromatids move to opposite poles, pulled by the centromeres</a:t>
            </a:r>
          </a:p>
          <a:p>
            <a:r>
              <a:rPr lang="en-US" b="1" dirty="0" err="1" smtClean="0"/>
              <a:t>Telophase</a:t>
            </a:r>
            <a:r>
              <a:rPr lang="en-US" dirty="0" smtClean="0"/>
              <a:t>: chromatids have reached spindle and begin uncoiling. Nuclear envelope reforms.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54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significance of 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Growth: </a:t>
            </a:r>
            <a:r>
              <a:rPr lang="en-US" dirty="0" smtClean="0"/>
              <a:t>Daughter cells have same number of chromosomes as parent cell and are genetic clones.</a:t>
            </a:r>
          </a:p>
          <a:p>
            <a:r>
              <a:rPr lang="en-US" dirty="0" smtClean="0"/>
              <a:t>This allows growth of multicellular organisms from unicellular zygotes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9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significance of 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Replacement of cells and repair of tissues</a:t>
            </a:r>
            <a:r>
              <a:rPr lang="en-US" dirty="0" smtClean="0"/>
              <a:t>: Cells are constantly dying and being replaced by new cells. (ex: skin)</a:t>
            </a:r>
          </a:p>
          <a:p>
            <a:r>
              <a:rPr lang="en-US" dirty="0"/>
              <a:t>S</a:t>
            </a:r>
            <a:r>
              <a:rPr lang="en-US" dirty="0" smtClean="0"/>
              <a:t>ome animals can regenerate entire body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2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significance of 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Asexual reproduction</a:t>
            </a:r>
            <a:r>
              <a:rPr lang="en-US" dirty="0" smtClean="0"/>
              <a:t>: production of new individuals of a species by a single parent organism.</a:t>
            </a:r>
          </a:p>
          <a:p>
            <a:r>
              <a:rPr lang="en-US" dirty="0" smtClean="0"/>
              <a:t>Can be from unicellular organisms or multicellular (budding)</a:t>
            </a:r>
          </a:p>
          <a:p>
            <a:r>
              <a:rPr lang="en-US" dirty="0" smtClean="0"/>
              <a:t>Budding is particularly common in 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significance of 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Cloning</a:t>
            </a:r>
            <a:r>
              <a:rPr lang="en-US" dirty="0"/>
              <a:t> </a:t>
            </a:r>
            <a:r>
              <a:rPr lang="en-US" dirty="0" smtClean="0"/>
              <a:t>of B-lymphocytes and T-lymphocytes during immune response is dependent on mitosis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95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&amp; nuclear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5115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Nuclear division combined with cell division allows cells (and whole organisms) to reproduce themselves, and to grow</a:t>
            </a:r>
          </a:p>
          <a:p>
            <a:r>
              <a:rPr lang="en-US" dirty="0" smtClean="0"/>
              <a:t>All cells in your body are all genetically identical (except for gametes – reproductive cells) </a:t>
            </a:r>
          </a:p>
          <a:p>
            <a:r>
              <a:rPr lang="en-US" dirty="0" smtClean="0"/>
              <a:t>All cells derived from one cell -  </a:t>
            </a:r>
            <a:r>
              <a:rPr lang="en-US" b="1" dirty="0" smtClean="0"/>
              <a:t>zygote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1226"/>
            <a:ext cx="360825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biologypop.com/wp-content/uploads/2013/07/zygo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38947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9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194048" cy="4572000"/>
          </a:xfrm>
        </p:spPr>
        <p:txBody>
          <a:bodyPr/>
          <a:lstStyle/>
          <a:p>
            <a:r>
              <a:rPr lang="en-US" dirty="0" smtClean="0"/>
              <a:t>Before division in eukaryotic cells, thread-like structures called </a:t>
            </a:r>
            <a:r>
              <a:rPr lang="en-US" b="1" dirty="0" smtClean="0"/>
              <a:t>chromosomes</a:t>
            </a:r>
            <a:r>
              <a:rPr lang="en-US" dirty="0" smtClean="0"/>
              <a:t> become visible</a:t>
            </a:r>
          </a:p>
          <a:p>
            <a:r>
              <a:rPr lang="en-US" dirty="0" smtClean="0"/>
              <a:t># chromosomes depends on species</a:t>
            </a:r>
          </a:p>
          <a:p>
            <a:pPr lvl="1"/>
            <a:r>
              <a:rPr lang="en-US" dirty="0" smtClean="0"/>
              <a:t>Ex: Humans = 46, Flies = 8</a:t>
            </a:r>
            <a:endParaRPr lang="en-US" dirty="0"/>
          </a:p>
        </p:txBody>
      </p:sp>
      <p:pic>
        <p:nvPicPr>
          <p:cNvPr id="3074" name="Picture 2" descr="http://www.accessexcellence.org/RC/VL/GG/images/HUM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0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2822448" cy="4572000"/>
          </a:xfrm>
        </p:spPr>
        <p:txBody>
          <a:bodyPr/>
          <a:lstStyle/>
          <a:p>
            <a:r>
              <a:rPr lang="en-US" dirty="0" smtClean="0"/>
              <a:t>Stain very intensely</a:t>
            </a:r>
          </a:p>
          <a:p>
            <a:r>
              <a:rPr lang="en-US" dirty="0" smtClean="0"/>
              <a:t>Prepared photograph of chromosomes called a </a:t>
            </a:r>
            <a:r>
              <a:rPr lang="en-US" b="1" dirty="0" err="1" smtClean="0"/>
              <a:t>karyogram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739185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2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r>
              <a:rPr lang="en-US" dirty="0" smtClean="0"/>
              <a:t>Matching pairs are called </a:t>
            </a:r>
            <a:r>
              <a:rPr lang="en-US" b="1" dirty="0" smtClean="0"/>
              <a:t> homologous</a:t>
            </a:r>
            <a:r>
              <a:rPr lang="en-US" dirty="0" smtClean="0"/>
              <a:t> pairs. </a:t>
            </a:r>
          </a:p>
          <a:p>
            <a:pPr lvl="1"/>
            <a:r>
              <a:rPr lang="en-US" dirty="0" smtClean="0"/>
              <a:t>In humans, there are two sets of 23 paired chromosomes. One set from the mother and one from the father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60278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8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Autosomes </a:t>
            </a:r>
            <a:r>
              <a:rPr lang="en-US" dirty="0" smtClean="0"/>
              <a:t>are numbered 1-22</a:t>
            </a:r>
            <a:endParaRPr lang="en-US" b="1" dirty="0" smtClean="0"/>
          </a:p>
          <a:p>
            <a:r>
              <a:rPr lang="en-US" b="1" dirty="0" smtClean="0"/>
              <a:t>Sex chromosomes</a:t>
            </a:r>
            <a:r>
              <a:rPr lang="en-US" dirty="0" smtClean="0"/>
              <a:t> are not numbered and determine the sex of an individual</a:t>
            </a:r>
          </a:p>
          <a:p>
            <a:pPr lvl="1"/>
            <a:r>
              <a:rPr lang="en-US" dirty="0" smtClean="0"/>
              <a:t>XY = male, XX=female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4572000" cy="313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0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chromosome has a characteristic set of </a:t>
            </a:r>
            <a:r>
              <a:rPr lang="en-US" b="1" dirty="0" smtClean="0"/>
              <a:t>genes</a:t>
            </a:r>
            <a:r>
              <a:rPr lang="en-US" dirty="0" smtClean="0"/>
              <a:t> which code for different features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5486400" cy="391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Haploid and diploid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641848" cy="4572000"/>
          </a:xfrm>
        </p:spPr>
        <p:txBody>
          <a:bodyPr/>
          <a:lstStyle/>
          <a:p>
            <a:r>
              <a:rPr lang="en-US" dirty="0" smtClean="0"/>
              <a:t>Cells that contain 2 sets of chromosomes are described as </a:t>
            </a:r>
            <a:r>
              <a:rPr lang="en-US" b="1" dirty="0" smtClean="0"/>
              <a:t>diploid</a:t>
            </a:r>
            <a:r>
              <a:rPr lang="en-US" dirty="0" smtClean="0"/>
              <a:t>, as represented by </a:t>
            </a:r>
            <a:r>
              <a:rPr lang="en-US" b="1" dirty="0" smtClean="0"/>
              <a:t>2</a:t>
            </a:r>
            <a:r>
              <a:rPr lang="en-US" b="1" i="1" dirty="0" smtClean="0"/>
              <a:t>n</a:t>
            </a:r>
          </a:p>
          <a:p>
            <a:pPr lvl="1"/>
            <a:r>
              <a:rPr lang="en-US" i="1" dirty="0" smtClean="0"/>
              <a:t>n</a:t>
            </a:r>
            <a:r>
              <a:rPr lang="en-US" dirty="0" smtClean="0"/>
              <a:t>= number of chromosomes in one set</a:t>
            </a:r>
            <a:endParaRPr lang="en-US" i="1" dirty="0" smtClean="0"/>
          </a:p>
          <a:p>
            <a:r>
              <a:rPr lang="en-US" dirty="0" smtClean="0"/>
              <a:t>A cell which contains only one set of chromosomes is described as </a:t>
            </a:r>
            <a:r>
              <a:rPr lang="en-US" b="1" dirty="0" smtClean="0"/>
              <a:t>haploid</a:t>
            </a:r>
            <a:r>
              <a:rPr lang="en-US" dirty="0" smtClean="0"/>
              <a:t>, as represented by </a:t>
            </a:r>
            <a:r>
              <a:rPr lang="en-US" b="1" i="1" dirty="0" smtClean="0"/>
              <a:t>n</a:t>
            </a:r>
          </a:p>
          <a:p>
            <a:pPr lvl="1"/>
            <a:r>
              <a:rPr lang="en-US" dirty="0" smtClean="0"/>
              <a:t>Ex“: gametes</a:t>
            </a:r>
            <a:endParaRPr lang="en-US" dirty="0"/>
          </a:p>
        </p:txBody>
      </p:sp>
      <p:pic>
        <p:nvPicPr>
          <p:cNvPr id="8196" name="Picture 4" descr="http://upload.wikimedia.org/wikipedia/commons/thumb/9/99/Haploid_vs_diploid.svg/720px-Haploid_vs_diploi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47800"/>
            <a:ext cx="207646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10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1563</TotalTime>
  <Words>845</Words>
  <Application>Microsoft Office PowerPoint</Application>
  <PresentationFormat>On-screen Show (4:3)</PresentationFormat>
  <Paragraphs>87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Georgia</vt:lpstr>
      <vt:lpstr>Wingdings</vt:lpstr>
      <vt:lpstr>Wingdings 2</vt:lpstr>
      <vt:lpstr>Civic</vt:lpstr>
      <vt:lpstr>Chapter 5-1: Nuclear division</vt:lpstr>
      <vt:lpstr>Cell &amp; nuclear division</vt:lpstr>
      <vt:lpstr>Cell &amp; nuclear division</vt:lpstr>
      <vt:lpstr>Chromosomes</vt:lpstr>
      <vt:lpstr>Chromosomes</vt:lpstr>
      <vt:lpstr>Chromosomes</vt:lpstr>
      <vt:lpstr>Chromosomes</vt:lpstr>
      <vt:lpstr>Chromosomes</vt:lpstr>
      <vt:lpstr>Haploid and diploid cells</vt:lpstr>
      <vt:lpstr>Chromosomes</vt:lpstr>
      <vt:lpstr>Chromatids</vt:lpstr>
      <vt:lpstr>Chromatids</vt:lpstr>
      <vt:lpstr>Homologous chromosomes</vt:lpstr>
      <vt:lpstr>Cystic Fibrosis</vt:lpstr>
      <vt:lpstr>Nuclear division</vt:lpstr>
      <vt:lpstr>Nuclear division</vt:lpstr>
      <vt:lpstr>The cell cycle</vt:lpstr>
      <vt:lpstr>Interphase</vt:lpstr>
      <vt:lpstr>Mitosis and cytokinesis</vt:lpstr>
      <vt:lpstr>Mitosis</vt:lpstr>
      <vt:lpstr>Mitosis</vt:lpstr>
      <vt:lpstr>Mitosis</vt:lpstr>
      <vt:lpstr>Biological significance of mitosis</vt:lpstr>
      <vt:lpstr>Biological significance of mitosis</vt:lpstr>
      <vt:lpstr>Biological significance of mitosis</vt:lpstr>
      <vt:lpstr>Biological significance of mitosis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Hoke, Jordan</dc:creator>
  <cp:lastModifiedBy>Rebecca Carlson</cp:lastModifiedBy>
  <cp:revision>19</cp:revision>
  <dcterms:created xsi:type="dcterms:W3CDTF">2014-01-27T11:53:59Z</dcterms:created>
  <dcterms:modified xsi:type="dcterms:W3CDTF">2014-09-07T23:30:06Z</dcterms:modified>
</cp:coreProperties>
</file>