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9"/>
  </p:notesMasterIdLst>
  <p:sldIdLst>
    <p:sldId id="266" r:id="rId2"/>
    <p:sldId id="263" r:id="rId3"/>
    <p:sldId id="267" r:id="rId4"/>
    <p:sldId id="268" r:id="rId5"/>
    <p:sldId id="269" r:id="rId6"/>
    <p:sldId id="284" r:id="rId7"/>
    <p:sldId id="270" r:id="rId8"/>
    <p:sldId id="271" r:id="rId9"/>
    <p:sldId id="272" r:id="rId10"/>
    <p:sldId id="287" r:id="rId11"/>
    <p:sldId id="288" r:id="rId12"/>
    <p:sldId id="273" r:id="rId13"/>
    <p:sldId id="274" r:id="rId14"/>
    <p:sldId id="275" r:id="rId15"/>
    <p:sldId id="276" r:id="rId16"/>
    <p:sldId id="277" r:id="rId17"/>
    <p:sldId id="257" r:id="rId18"/>
    <p:sldId id="283" r:id="rId19"/>
    <p:sldId id="264" r:id="rId20"/>
    <p:sldId id="285" r:id="rId21"/>
    <p:sldId id="280" r:id="rId22"/>
    <p:sldId id="290" r:id="rId23"/>
    <p:sldId id="291" r:id="rId24"/>
    <p:sldId id="292" r:id="rId25"/>
    <p:sldId id="281" r:id="rId26"/>
    <p:sldId id="282" r:id="rId27"/>
    <p:sldId id="294" r:id="rId28"/>
    <p:sldId id="296" r:id="rId29"/>
    <p:sldId id="293" r:id="rId30"/>
    <p:sldId id="297" r:id="rId31"/>
    <p:sldId id="295" r:id="rId32"/>
    <p:sldId id="289" r:id="rId33"/>
    <p:sldId id="298" r:id="rId34"/>
    <p:sldId id="299" r:id="rId35"/>
    <p:sldId id="315" r:id="rId36"/>
    <p:sldId id="304" r:id="rId37"/>
    <p:sldId id="30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9C5B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638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3DD319-CB30-417B-8DF2-984FA51AFE04}">
      <dgm:prSet/>
      <dgm:spPr/>
      <dgm:t>
        <a:bodyPr/>
        <a:lstStyle/>
        <a:p>
          <a:pPr rtl="0"/>
          <a:r>
            <a:rPr lang="en-US" b="1" dirty="0" smtClean="0"/>
            <a:t>Objectives:</a:t>
          </a:r>
          <a:endParaRPr lang="en-US" dirty="0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8EF37C63-9F52-427F-B212-C0BE4AF6F77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State the goals of science</a:t>
          </a:r>
          <a:endParaRPr lang="en-US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D5A8BA87-2664-4B37-828C-346D6925F73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Describe the steps of the scientific method</a:t>
          </a:r>
          <a:endParaRPr lang="en-US" b="1" dirty="0">
            <a:solidFill>
              <a:schemeClr val="tx1"/>
            </a:solidFill>
          </a:endParaRPr>
        </a:p>
      </dgm:t>
    </dgm:pt>
    <dgm:pt modelId="{625DD2CB-6ECF-41A2-85EB-E432FF8E19D1}" type="parTrans" cxnId="{2B662746-5AB7-49F7-BF62-F4C3C674481D}">
      <dgm:prSet/>
      <dgm:spPr/>
      <dgm:t>
        <a:bodyPr/>
        <a:lstStyle/>
        <a:p>
          <a:endParaRPr lang="en-US"/>
        </a:p>
      </dgm:t>
    </dgm:pt>
    <dgm:pt modelId="{B59F5645-2EDC-4C43-A5E3-D234EEED7867}" type="sibTrans" cxnId="{2B662746-5AB7-49F7-BF62-F4C3C674481D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9103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0806FD-DC02-4A47-9CA7-8F70875776EC}" type="presOf" srcId="{BD3DD319-CB30-417B-8DF2-984FA51AFE04}" destId="{2BE37C75-B7E5-45EB-8548-C57C3FE86E8E}" srcOrd="0" destOrd="0" presId="urn:microsoft.com/office/officeart/2005/8/layout/vList2"/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8C9F3D7E-61C3-42B7-8C5C-97F438CE2E90}" type="presOf" srcId="{0DE3036D-7A98-47AC-B946-C7C042E597C2}" destId="{8B69B9E3-8276-4AEE-BA55-A3081453BAD5}" srcOrd="0" destOrd="0" presId="urn:microsoft.com/office/officeart/2005/8/layout/vList2"/>
    <dgm:cxn modelId="{F3F7AE67-B33E-4BAD-91BB-55F4BA8D25C4}" type="presOf" srcId="{D5A8BA87-2664-4B37-828C-346D6925F73F}" destId="{748C5847-E12C-4953-8690-1AFCC3CD47CF}" srcOrd="0" destOrd="1" presId="urn:microsoft.com/office/officeart/2005/8/layout/vList2"/>
    <dgm:cxn modelId="{2B662746-5AB7-49F7-BF62-F4C3C674481D}" srcId="{BD3DD319-CB30-417B-8DF2-984FA51AFE04}" destId="{D5A8BA87-2664-4B37-828C-346D6925F73F}" srcOrd="1" destOrd="0" parTransId="{625DD2CB-6ECF-41A2-85EB-E432FF8E19D1}" sibTransId="{B59F5645-2EDC-4C43-A5E3-D234EEED7867}"/>
    <dgm:cxn modelId="{3987973D-44A9-4383-B5F3-21CFCD5009DC}" type="presOf" srcId="{8EF37C63-9F52-427F-B212-C0BE4AF6F773}" destId="{748C5847-E12C-4953-8690-1AFCC3CD47CF}" srcOrd="0" destOrd="0" presId="urn:microsoft.com/office/officeart/2005/8/layout/vList2"/>
    <dgm:cxn modelId="{DBBB59AA-64E4-4166-8B31-D1B2331D08F9}" srcId="{BD3DD319-CB30-417B-8DF2-984FA51AFE04}" destId="{8EF37C63-9F52-427F-B212-C0BE4AF6F773}" srcOrd="0" destOrd="0" parTransId="{666C8A38-6348-4808-8CA6-E24AFE54B0B1}" sibTransId="{AE58EB74-1D97-4C56-BDA9-867D74E9B152}"/>
    <dgm:cxn modelId="{8F1E93C6-1CB8-4ECC-8EBC-692376CBAB5C}" type="presParOf" srcId="{8B69B9E3-8276-4AEE-BA55-A3081453BAD5}" destId="{2BE37C75-B7E5-45EB-8548-C57C3FE86E8E}" srcOrd="0" destOrd="0" presId="urn:microsoft.com/office/officeart/2005/8/layout/vList2"/>
    <dgm:cxn modelId="{E931E9D2-532E-494E-A3C9-BAE7B257C659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5DC4A-B287-46FB-A342-3BAB85572B61}" type="doc">
      <dgm:prSet loTypeId="urn:microsoft.com/office/officeart/2005/8/layout/venn1" loCatId="relationship" qsTypeId="urn:microsoft.com/office/officeart/2005/8/quickstyle/3d2" qsCatId="3D" csTypeId="urn:microsoft.com/office/officeart/2005/8/colors/colorful2" csCatId="colorful" phldr="1"/>
      <dgm:spPr/>
    </dgm:pt>
    <dgm:pt modelId="{2BBEA3C4-5250-4386-BAB8-875C4B19CFB3}">
      <dgm:prSet phldrT="[Text]" custT="1"/>
      <dgm:spPr/>
      <dgm:t>
        <a:bodyPr/>
        <a:lstStyle/>
        <a:p>
          <a:pPr algn="ctr"/>
          <a:endParaRPr lang="en-US" sz="2400" b="1" dirty="0" smtClean="0"/>
        </a:p>
        <a:p>
          <a:pPr algn="ctr"/>
          <a:r>
            <a:rPr lang="en-US" sz="2400" b="1" dirty="0" smtClean="0"/>
            <a:t>Organized</a:t>
          </a:r>
        </a:p>
        <a:p>
          <a:pPr algn="ctr"/>
          <a:r>
            <a:rPr lang="en-US" sz="2400" b="1" dirty="0" smtClean="0"/>
            <a:t>Evidence-based</a:t>
          </a:r>
        </a:p>
        <a:p>
          <a:pPr algn="ctr"/>
          <a:r>
            <a:rPr lang="en-US" sz="2400" b="1" dirty="0" smtClean="0"/>
            <a:t>Ever-changing</a:t>
          </a:r>
        </a:p>
        <a:p>
          <a:pPr algn="ctr"/>
          <a:r>
            <a:rPr lang="en-US" sz="2400" b="1" dirty="0" smtClean="0"/>
            <a:t>Systematic</a:t>
          </a:r>
        </a:p>
        <a:p>
          <a:pPr algn="ctr"/>
          <a:endParaRPr lang="en-US" sz="2400" b="1" dirty="0" smtClean="0"/>
        </a:p>
        <a:p>
          <a:pPr algn="ctr"/>
          <a:endParaRPr lang="en-US" sz="3900" b="1" dirty="0"/>
        </a:p>
      </dgm:t>
    </dgm:pt>
    <dgm:pt modelId="{ADDE88AB-61F0-43D6-B661-6875EEF056F7}" type="parTrans" cxnId="{778364EE-DA0D-4066-98B4-09AB4A588519}">
      <dgm:prSet/>
      <dgm:spPr/>
      <dgm:t>
        <a:bodyPr/>
        <a:lstStyle/>
        <a:p>
          <a:endParaRPr lang="en-US"/>
        </a:p>
      </dgm:t>
    </dgm:pt>
    <dgm:pt modelId="{62283E61-1184-4A35-82B6-DC3A888D1F43}" type="sibTrans" cxnId="{778364EE-DA0D-4066-98B4-09AB4A588519}">
      <dgm:prSet/>
      <dgm:spPr/>
      <dgm:t>
        <a:bodyPr/>
        <a:lstStyle/>
        <a:p>
          <a:endParaRPr lang="en-US"/>
        </a:p>
      </dgm:t>
    </dgm:pt>
    <dgm:pt modelId="{4E58CD67-B144-489E-BFB3-FBDF1A1165BE}">
      <dgm:prSet phldrT="[Text]" custT="1"/>
      <dgm:spPr/>
      <dgm:t>
        <a:bodyPr/>
        <a:lstStyle/>
        <a:p>
          <a:r>
            <a:rPr lang="en-US" sz="2400" b="1" dirty="0" smtClean="0"/>
            <a:t>Certain</a:t>
          </a:r>
        </a:p>
        <a:p>
          <a:r>
            <a:rPr lang="en-US" sz="2400" b="1" dirty="0" smtClean="0"/>
            <a:t>Static</a:t>
          </a:r>
        </a:p>
        <a:p>
          <a:r>
            <a:rPr lang="en-US" sz="2400" b="1" dirty="0" smtClean="0"/>
            <a:t>Rigid</a:t>
          </a:r>
        </a:p>
        <a:p>
          <a:r>
            <a:rPr lang="en-US" sz="2400" b="1" dirty="0" smtClean="0"/>
            <a:t>Belief-based</a:t>
          </a:r>
        </a:p>
        <a:p>
          <a:endParaRPr lang="en-US" sz="2400" b="1" dirty="0"/>
        </a:p>
      </dgm:t>
    </dgm:pt>
    <dgm:pt modelId="{82EF192C-4667-42DB-B868-4BB9B802E3E4}" type="parTrans" cxnId="{FB4D5557-E83D-4037-9737-B6194242C4F7}">
      <dgm:prSet/>
      <dgm:spPr/>
      <dgm:t>
        <a:bodyPr/>
        <a:lstStyle/>
        <a:p>
          <a:endParaRPr lang="en-US"/>
        </a:p>
      </dgm:t>
    </dgm:pt>
    <dgm:pt modelId="{AC7A8A0E-56B6-4B84-B754-5647F798337E}" type="sibTrans" cxnId="{FB4D5557-E83D-4037-9737-B6194242C4F7}">
      <dgm:prSet/>
      <dgm:spPr/>
      <dgm:t>
        <a:bodyPr/>
        <a:lstStyle/>
        <a:p>
          <a:endParaRPr lang="en-US"/>
        </a:p>
      </dgm:t>
    </dgm:pt>
    <dgm:pt modelId="{A8F1BDF7-19D1-4C79-A5C4-2543908EFDCD}" type="pres">
      <dgm:prSet presAssocID="{B875DC4A-B287-46FB-A342-3BAB85572B61}" presName="compositeShape" presStyleCnt="0">
        <dgm:presLayoutVars>
          <dgm:chMax val="7"/>
          <dgm:dir/>
          <dgm:resizeHandles val="exact"/>
        </dgm:presLayoutVars>
      </dgm:prSet>
      <dgm:spPr/>
    </dgm:pt>
    <dgm:pt modelId="{D3F0252E-625F-4181-891E-C5507A4F274B}" type="pres">
      <dgm:prSet presAssocID="{2BBEA3C4-5250-4386-BAB8-875C4B19CFB3}" presName="circ1" presStyleLbl="vennNode1" presStyleIdx="0" presStyleCnt="2"/>
      <dgm:spPr/>
      <dgm:t>
        <a:bodyPr/>
        <a:lstStyle/>
        <a:p>
          <a:endParaRPr lang="en-US"/>
        </a:p>
      </dgm:t>
    </dgm:pt>
    <dgm:pt modelId="{542560FD-8EDE-4D8E-B9E4-1CB835F61B6F}" type="pres">
      <dgm:prSet presAssocID="{2BBEA3C4-5250-4386-BAB8-875C4B19CF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A40A0-80CD-4DC2-A2E6-BE5E77E67C1F}" type="pres">
      <dgm:prSet presAssocID="{4E58CD67-B144-489E-BFB3-FBDF1A1165BE}" presName="circ2" presStyleLbl="vennNode1" presStyleIdx="1" presStyleCnt="2" custLinFactNeighborX="2401" custLinFactNeighborY="-417"/>
      <dgm:spPr/>
      <dgm:t>
        <a:bodyPr/>
        <a:lstStyle/>
        <a:p>
          <a:endParaRPr lang="en-US"/>
        </a:p>
      </dgm:t>
    </dgm:pt>
    <dgm:pt modelId="{350E4CE0-E98A-4939-85D0-B300E1731F60}" type="pres">
      <dgm:prSet presAssocID="{4E58CD67-B144-489E-BFB3-FBDF1A1165B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27D6E-44BC-41C8-AEE4-E103B456D786}" type="presOf" srcId="{2BBEA3C4-5250-4386-BAB8-875C4B19CFB3}" destId="{D3F0252E-625F-4181-891E-C5507A4F274B}" srcOrd="0" destOrd="0" presId="urn:microsoft.com/office/officeart/2005/8/layout/venn1"/>
    <dgm:cxn modelId="{778364EE-DA0D-4066-98B4-09AB4A588519}" srcId="{B875DC4A-B287-46FB-A342-3BAB85572B61}" destId="{2BBEA3C4-5250-4386-BAB8-875C4B19CFB3}" srcOrd="0" destOrd="0" parTransId="{ADDE88AB-61F0-43D6-B661-6875EEF056F7}" sibTransId="{62283E61-1184-4A35-82B6-DC3A888D1F43}"/>
    <dgm:cxn modelId="{14BF01D2-30DA-45AC-BAEE-4DCA3ADD7647}" type="presOf" srcId="{4E58CD67-B144-489E-BFB3-FBDF1A1165BE}" destId="{350E4CE0-E98A-4939-85D0-B300E1731F60}" srcOrd="1" destOrd="0" presId="urn:microsoft.com/office/officeart/2005/8/layout/venn1"/>
    <dgm:cxn modelId="{055F1037-54E3-4437-9D78-7F2E78B8403A}" type="presOf" srcId="{2BBEA3C4-5250-4386-BAB8-875C4B19CFB3}" destId="{542560FD-8EDE-4D8E-B9E4-1CB835F61B6F}" srcOrd="1" destOrd="0" presId="urn:microsoft.com/office/officeart/2005/8/layout/venn1"/>
    <dgm:cxn modelId="{AA1F2337-5E99-4CA5-953F-80FDB0767FD2}" type="presOf" srcId="{4E58CD67-B144-489E-BFB3-FBDF1A1165BE}" destId="{18BA40A0-80CD-4DC2-A2E6-BE5E77E67C1F}" srcOrd="0" destOrd="0" presId="urn:microsoft.com/office/officeart/2005/8/layout/venn1"/>
    <dgm:cxn modelId="{FB4D5557-E83D-4037-9737-B6194242C4F7}" srcId="{B875DC4A-B287-46FB-A342-3BAB85572B61}" destId="{4E58CD67-B144-489E-BFB3-FBDF1A1165BE}" srcOrd="1" destOrd="0" parTransId="{82EF192C-4667-42DB-B868-4BB9B802E3E4}" sibTransId="{AC7A8A0E-56B6-4B84-B754-5647F798337E}"/>
    <dgm:cxn modelId="{D2198C77-0958-4911-BAAD-7DA4F9160DB6}" type="presOf" srcId="{B875DC4A-B287-46FB-A342-3BAB85572B61}" destId="{A8F1BDF7-19D1-4C79-A5C4-2543908EFDCD}" srcOrd="0" destOrd="0" presId="urn:microsoft.com/office/officeart/2005/8/layout/venn1"/>
    <dgm:cxn modelId="{6B6CC6EA-D3C0-4E52-B54F-F610FB3A8FE9}" type="presParOf" srcId="{A8F1BDF7-19D1-4C79-A5C4-2543908EFDCD}" destId="{D3F0252E-625F-4181-891E-C5507A4F274B}" srcOrd="0" destOrd="0" presId="urn:microsoft.com/office/officeart/2005/8/layout/venn1"/>
    <dgm:cxn modelId="{12A9D5BC-AC66-4E53-AA1B-668FD6A4ADE0}" type="presParOf" srcId="{A8F1BDF7-19D1-4C79-A5C4-2543908EFDCD}" destId="{542560FD-8EDE-4D8E-B9E4-1CB835F61B6F}" srcOrd="1" destOrd="0" presId="urn:microsoft.com/office/officeart/2005/8/layout/venn1"/>
    <dgm:cxn modelId="{9BCE6BA2-96CF-4508-B045-83E3BF5BB6B0}" type="presParOf" srcId="{A8F1BDF7-19D1-4C79-A5C4-2543908EFDCD}" destId="{18BA40A0-80CD-4DC2-A2E6-BE5E77E67C1F}" srcOrd="2" destOrd="0" presId="urn:microsoft.com/office/officeart/2005/8/layout/venn1"/>
    <dgm:cxn modelId="{8326B0DE-5597-4A95-99E8-F37B147BB6A4}" type="presParOf" srcId="{A8F1BDF7-19D1-4C79-A5C4-2543908EFDCD}" destId="{350E4CE0-E98A-4939-85D0-B300E1731F6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3A701E-42BE-4907-93DC-B357C2062F0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E7433E-6DA9-443C-9AC1-653C4C6B8041}">
      <dgm:prSet custT="1"/>
      <dgm:spPr/>
      <dgm:t>
        <a:bodyPr/>
        <a:lstStyle/>
        <a:p>
          <a:pPr rtl="0"/>
          <a:r>
            <a:rPr lang="en-US" sz="1800" b="1" dirty="0" smtClean="0"/>
            <a:t>Ask a question</a:t>
          </a:r>
          <a:endParaRPr lang="en-US" sz="1800" b="1" dirty="0"/>
        </a:p>
      </dgm:t>
    </dgm:pt>
    <dgm:pt modelId="{3504A647-8B71-46BD-B025-DEF9E09561BA}" type="parTrans" cxnId="{C07BFFFA-B2FF-467F-8019-C795A89A93D3}">
      <dgm:prSet/>
      <dgm:spPr/>
      <dgm:t>
        <a:bodyPr/>
        <a:lstStyle/>
        <a:p>
          <a:endParaRPr lang="en-US"/>
        </a:p>
      </dgm:t>
    </dgm:pt>
    <dgm:pt modelId="{513F932C-06D7-49C3-902A-9EF0A12EA1A4}" type="sibTrans" cxnId="{C07BFFFA-B2FF-467F-8019-C795A89A93D3}">
      <dgm:prSet/>
      <dgm:spPr/>
      <dgm:t>
        <a:bodyPr/>
        <a:lstStyle/>
        <a:p>
          <a:endParaRPr lang="en-US"/>
        </a:p>
      </dgm:t>
    </dgm:pt>
    <dgm:pt modelId="{991FBD7C-0546-4209-918A-D4DF82AA4C18}">
      <dgm:prSet custT="1"/>
      <dgm:spPr/>
      <dgm:t>
        <a:bodyPr/>
        <a:lstStyle/>
        <a:p>
          <a:pPr rtl="0"/>
          <a:r>
            <a:rPr lang="en-US" sz="1400" dirty="0" smtClean="0"/>
            <a:t>Observations prompt questions</a:t>
          </a:r>
          <a:endParaRPr lang="en-US" sz="1400" dirty="0"/>
        </a:p>
      </dgm:t>
    </dgm:pt>
    <dgm:pt modelId="{20FFE9E3-6C8B-4043-8464-94B12882FD34}" type="parTrans" cxnId="{FD8CD39A-4931-4CB2-A0DF-8742086A5879}">
      <dgm:prSet/>
      <dgm:spPr/>
      <dgm:t>
        <a:bodyPr/>
        <a:lstStyle/>
        <a:p>
          <a:endParaRPr lang="en-US"/>
        </a:p>
      </dgm:t>
    </dgm:pt>
    <dgm:pt modelId="{E0E385CD-E24F-4485-8A95-3088D5A2BFE9}" type="sibTrans" cxnId="{FD8CD39A-4931-4CB2-A0DF-8742086A5879}">
      <dgm:prSet/>
      <dgm:spPr/>
      <dgm:t>
        <a:bodyPr/>
        <a:lstStyle/>
        <a:p>
          <a:endParaRPr lang="en-US"/>
        </a:p>
      </dgm:t>
    </dgm:pt>
    <dgm:pt modelId="{9353DE9D-CAA2-411F-9B4E-D46B8FAE8DD4}">
      <dgm:prSet custT="1"/>
      <dgm:spPr/>
      <dgm:t>
        <a:bodyPr/>
        <a:lstStyle/>
        <a:p>
          <a:pPr rtl="0"/>
          <a:r>
            <a:rPr lang="en-US" sz="1800" b="1" dirty="0" smtClean="0"/>
            <a:t>Form a hypothesis</a:t>
          </a:r>
          <a:endParaRPr lang="en-US" sz="1800" b="1" dirty="0"/>
        </a:p>
      </dgm:t>
    </dgm:pt>
    <dgm:pt modelId="{1551B0C7-883A-4AA4-A6E6-4818FFD95B88}" type="parTrans" cxnId="{CD1BD901-D84E-4995-BCD5-8100720FC597}">
      <dgm:prSet/>
      <dgm:spPr/>
      <dgm:t>
        <a:bodyPr/>
        <a:lstStyle/>
        <a:p>
          <a:endParaRPr lang="en-US"/>
        </a:p>
      </dgm:t>
    </dgm:pt>
    <dgm:pt modelId="{927502A0-23A0-4140-9625-02876E873BB5}" type="sibTrans" cxnId="{CD1BD901-D84E-4995-BCD5-8100720FC597}">
      <dgm:prSet/>
      <dgm:spPr/>
      <dgm:t>
        <a:bodyPr/>
        <a:lstStyle/>
        <a:p>
          <a:endParaRPr lang="en-US"/>
        </a:p>
      </dgm:t>
    </dgm:pt>
    <dgm:pt modelId="{DFAE6A8B-BEFF-4AFA-8D6A-207F94D8EF4F}">
      <dgm:prSet custT="1"/>
      <dgm:spPr/>
      <dgm:t>
        <a:bodyPr/>
        <a:lstStyle/>
        <a:p>
          <a:pPr rtl="0"/>
          <a:r>
            <a:rPr lang="en-US" sz="1600" dirty="0" smtClean="0"/>
            <a:t>Must be testable</a:t>
          </a:r>
          <a:endParaRPr lang="en-US" sz="1600" dirty="0"/>
        </a:p>
      </dgm:t>
    </dgm:pt>
    <dgm:pt modelId="{8B31BEF7-10BB-4019-B6C1-0A0A8C011ACA}" type="parTrans" cxnId="{E26B47D4-4A5D-41F4-B9FD-781150E3A218}">
      <dgm:prSet/>
      <dgm:spPr/>
      <dgm:t>
        <a:bodyPr/>
        <a:lstStyle/>
        <a:p>
          <a:endParaRPr lang="en-US"/>
        </a:p>
      </dgm:t>
    </dgm:pt>
    <dgm:pt modelId="{517CA749-7A2E-46C2-87E4-1AD321D00B23}" type="sibTrans" cxnId="{E26B47D4-4A5D-41F4-B9FD-781150E3A218}">
      <dgm:prSet/>
      <dgm:spPr/>
      <dgm:t>
        <a:bodyPr/>
        <a:lstStyle/>
        <a:p>
          <a:endParaRPr lang="en-US"/>
        </a:p>
      </dgm:t>
    </dgm:pt>
    <dgm:pt modelId="{8B8F95A0-8333-430B-B66A-181E0645A464}">
      <dgm:prSet custT="1"/>
      <dgm:spPr/>
      <dgm:t>
        <a:bodyPr/>
        <a:lstStyle/>
        <a:p>
          <a:pPr rtl="0"/>
          <a:r>
            <a:rPr lang="en-US" sz="1800" b="1" i="0" dirty="0" smtClean="0"/>
            <a:t>Controlled experiment</a:t>
          </a:r>
          <a:endParaRPr lang="en-US" sz="1800" b="1" i="0" dirty="0"/>
        </a:p>
      </dgm:t>
    </dgm:pt>
    <dgm:pt modelId="{84B063FA-50BD-4C65-B29B-51BEE86D8F65}" type="parTrans" cxnId="{6665FC64-AA36-474E-8163-1A67762D58B5}">
      <dgm:prSet/>
      <dgm:spPr/>
      <dgm:t>
        <a:bodyPr/>
        <a:lstStyle/>
        <a:p>
          <a:endParaRPr lang="en-US"/>
        </a:p>
      </dgm:t>
    </dgm:pt>
    <dgm:pt modelId="{592006CC-2536-40F1-AAB7-12D68CD82963}" type="sibTrans" cxnId="{6665FC64-AA36-474E-8163-1A67762D58B5}">
      <dgm:prSet/>
      <dgm:spPr/>
      <dgm:t>
        <a:bodyPr/>
        <a:lstStyle/>
        <a:p>
          <a:endParaRPr lang="en-US"/>
        </a:p>
      </dgm:t>
    </dgm:pt>
    <dgm:pt modelId="{B3466D8F-8357-488B-BDC6-4B0F15BB31A6}">
      <dgm:prSet custT="1"/>
      <dgm:spPr/>
      <dgm:t>
        <a:bodyPr/>
        <a:lstStyle/>
        <a:p>
          <a:pPr rtl="0"/>
          <a:r>
            <a:rPr lang="en-US" sz="1400" dirty="0" smtClean="0"/>
            <a:t>Only one variable changed at a time</a:t>
          </a:r>
          <a:endParaRPr lang="en-US" sz="1400" dirty="0"/>
        </a:p>
      </dgm:t>
    </dgm:pt>
    <dgm:pt modelId="{A8DC6C3B-7B4A-4BAD-8EF2-A1F14A03F094}" type="parTrans" cxnId="{83137367-206A-4492-83E3-F7278995A840}">
      <dgm:prSet/>
      <dgm:spPr/>
      <dgm:t>
        <a:bodyPr/>
        <a:lstStyle/>
        <a:p>
          <a:endParaRPr lang="en-US"/>
        </a:p>
      </dgm:t>
    </dgm:pt>
    <dgm:pt modelId="{5F4F30CB-BC23-48D4-B219-D78ED8CCBCF4}" type="sibTrans" cxnId="{83137367-206A-4492-83E3-F7278995A840}">
      <dgm:prSet/>
      <dgm:spPr/>
      <dgm:t>
        <a:bodyPr/>
        <a:lstStyle/>
        <a:p>
          <a:endParaRPr lang="en-US"/>
        </a:p>
      </dgm:t>
    </dgm:pt>
    <dgm:pt modelId="{3D1A6E60-D182-4874-BD33-BA5FF85DCC7F}">
      <dgm:prSet custT="1"/>
      <dgm:spPr/>
      <dgm:t>
        <a:bodyPr/>
        <a:lstStyle/>
        <a:p>
          <a:pPr rtl="0"/>
          <a:r>
            <a:rPr lang="en-US" sz="1800" b="1" dirty="0" smtClean="0"/>
            <a:t>Record data</a:t>
          </a:r>
          <a:endParaRPr lang="en-US" sz="1800" b="1" dirty="0"/>
        </a:p>
      </dgm:t>
    </dgm:pt>
    <dgm:pt modelId="{CD403806-62BD-44DE-B99B-1CDA98D3FB50}" type="parTrans" cxnId="{753271B4-48A3-4C44-8E59-EBE8D2B241E7}">
      <dgm:prSet/>
      <dgm:spPr/>
      <dgm:t>
        <a:bodyPr/>
        <a:lstStyle/>
        <a:p>
          <a:endParaRPr lang="en-US"/>
        </a:p>
      </dgm:t>
    </dgm:pt>
    <dgm:pt modelId="{6763E7D6-252C-437F-9DE7-2DBFC45EFBE2}" type="sibTrans" cxnId="{753271B4-48A3-4C44-8E59-EBE8D2B241E7}">
      <dgm:prSet/>
      <dgm:spPr/>
      <dgm:t>
        <a:bodyPr/>
        <a:lstStyle/>
        <a:p>
          <a:endParaRPr lang="en-US"/>
        </a:p>
      </dgm:t>
    </dgm:pt>
    <dgm:pt modelId="{72E84847-CF5E-40A4-8F1B-E537977152CC}">
      <dgm:prSet custT="1"/>
      <dgm:spPr/>
      <dgm:t>
        <a:bodyPr/>
        <a:lstStyle/>
        <a:p>
          <a:pPr rtl="0"/>
          <a:r>
            <a:rPr lang="en-US" sz="1400" dirty="0" smtClean="0"/>
            <a:t>Analyze results</a:t>
          </a:r>
          <a:endParaRPr lang="en-US" sz="1400" dirty="0"/>
        </a:p>
      </dgm:t>
    </dgm:pt>
    <dgm:pt modelId="{6AEC2B10-4361-4057-8619-17E3ACC30F49}" type="parTrans" cxnId="{BC25CBE4-53C8-49B9-82EE-BEB095A9BACD}">
      <dgm:prSet/>
      <dgm:spPr/>
      <dgm:t>
        <a:bodyPr/>
        <a:lstStyle/>
        <a:p>
          <a:endParaRPr lang="en-US"/>
        </a:p>
      </dgm:t>
    </dgm:pt>
    <dgm:pt modelId="{952B2863-3BA5-463A-812F-A18F24AA1A28}" type="sibTrans" cxnId="{BC25CBE4-53C8-49B9-82EE-BEB095A9BACD}">
      <dgm:prSet/>
      <dgm:spPr/>
      <dgm:t>
        <a:bodyPr/>
        <a:lstStyle/>
        <a:p>
          <a:endParaRPr lang="en-US"/>
        </a:p>
      </dgm:t>
    </dgm:pt>
    <dgm:pt modelId="{5E6A8550-9407-4F0D-BCCF-B6AF63856EB8}">
      <dgm:prSet custT="1"/>
      <dgm:spPr/>
      <dgm:t>
        <a:bodyPr/>
        <a:lstStyle/>
        <a:p>
          <a:pPr rtl="0"/>
          <a:r>
            <a:rPr lang="en-US" sz="1800" b="1" dirty="0" smtClean="0"/>
            <a:t>Draw a conclusion</a:t>
          </a:r>
          <a:endParaRPr lang="en-US" sz="1800" b="1" dirty="0"/>
        </a:p>
      </dgm:t>
    </dgm:pt>
    <dgm:pt modelId="{C06CD799-2458-43D3-A392-A5F5B6A6E530}" type="parTrans" cxnId="{CECD85A7-D188-450E-ADBA-870E36DD961B}">
      <dgm:prSet/>
      <dgm:spPr/>
      <dgm:t>
        <a:bodyPr/>
        <a:lstStyle/>
        <a:p>
          <a:endParaRPr lang="en-US"/>
        </a:p>
      </dgm:t>
    </dgm:pt>
    <dgm:pt modelId="{53D015A8-6F12-4A56-BCAF-AA24F91B7F09}" type="sibTrans" cxnId="{CECD85A7-D188-450E-ADBA-870E36DD961B}">
      <dgm:prSet/>
      <dgm:spPr/>
      <dgm:t>
        <a:bodyPr/>
        <a:lstStyle/>
        <a:p>
          <a:endParaRPr lang="en-US"/>
        </a:p>
      </dgm:t>
    </dgm:pt>
    <dgm:pt modelId="{2C7B754E-31C8-4367-B6DC-113A21A7C55F}" type="pres">
      <dgm:prSet presAssocID="{463A701E-42BE-4907-93DC-B357C2062F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FB54254-2143-4CB4-9B84-F337C9999336}" type="pres">
      <dgm:prSet presAssocID="{463A701E-42BE-4907-93DC-B357C2062F0C}" presName="arrow" presStyleLbl="bgShp" presStyleIdx="0" presStyleCnt="1" custScaleX="98165"/>
      <dgm:spPr/>
    </dgm:pt>
    <dgm:pt modelId="{5E0223C9-4B29-4AA0-8E5C-EF260EB6A2CE}" type="pres">
      <dgm:prSet presAssocID="{463A701E-42BE-4907-93DC-B357C2062F0C}" presName="points" presStyleCnt="0"/>
      <dgm:spPr/>
    </dgm:pt>
    <dgm:pt modelId="{71CE0A7B-36DC-4127-87A4-8D5E2CF03ED9}" type="pres">
      <dgm:prSet presAssocID="{97E7433E-6DA9-443C-9AC1-653C4C6B8041}" presName="compositeA" presStyleCnt="0"/>
      <dgm:spPr/>
    </dgm:pt>
    <dgm:pt modelId="{1DE88052-A4E3-4FDB-ACC6-C49523B8DC96}" type="pres">
      <dgm:prSet presAssocID="{97E7433E-6DA9-443C-9AC1-653C4C6B8041}" presName="textA" presStyleLbl="revTx" presStyleIdx="0" presStyleCnt="5" custScaleX="1342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2C279C-E550-4C58-ABD1-0F9651E87DC3}" type="pres">
      <dgm:prSet presAssocID="{97E7433E-6DA9-443C-9AC1-653C4C6B8041}" presName="circleA" presStyleLbl="node1" presStyleIdx="0" presStyleCnt="5"/>
      <dgm:spPr/>
    </dgm:pt>
    <dgm:pt modelId="{631A534B-E034-433F-AD8B-E0186EA254B1}" type="pres">
      <dgm:prSet presAssocID="{97E7433E-6DA9-443C-9AC1-653C4C6B8041}" presName="spaceA" presStyleCnt="0"/>
      <dgm:spPr/>
    </dgm:pt>
    <dgm:pt modelId="{961DF130-F4B2-48DD-A261-C478B397F8C0}" type="pres">
      <dgm:prSet presAssocID="{513F932C-06D7-49C3-902A-9EF0A12EA1A4}" presName="space" presStyleCnt="0"/>
      <dgm:spPr/>
    </dgm:pt>
    <dgm:pt modelId="{D66B0B5E-87BD-4018-8B91-A783A37718DE}" type="pres">
      <dgm:prSet presAssocID="{9353DE9D-CAA2-411F-9B4E-D46B8FAE8DD4}" presName="compositeB" presStyleCnt="0"/>
      <dgm:spPr/>
    </dgm:pt>
    <dgm:pt modelId="{F3D9BF59-02DE-4D5B-A688-408014528951}" type="pres">
      <dgm:prSet presAssocID="{9353DE9D-CAA2-411F-9B4E-D46B8FAE8DD4}" presName="textB" presStyleLbl="revTx" presStyleIdx="1" presStyleCnt="5" custScaleX="1687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911D32-D282-4AFB-8E53-EEE69842A5BB}" type="pres">
      <dgm:prSet presAssocID="{9353DE9D-CAA2-411F-9B4E-D46B8FAE8DD4}" presName="circleB" presStyleLbl="node1" presStyleIdx="1" presStyleCnt="5"/>
      <dgm:spPr/>
    </dgm:pt>
    <dgm:pt modelId="{12C783D0-0324-4B82-A736-175CB493DE76}" type="pres">
      <dgm:prSet presAssocID="{9353DE9D-CAA2-411F-9B4E-D46B8FAE8DD4}" presName="spaceB" presStyleCnt="0"/>
      <dgm:spPr/>
    </dgm:pt>
    <dgm:pt modelId="{22E42ED9-629B-4025-A2EB-96349DB42B83}" type="pres">
      <dgm:prSet presAssocID="{927502A0-23A0-4140-9625-02876E873BB5}" presName="space" presStyleCnt="0"/>
      <dgm:spPr/>
    </dgm:pt>
    <dgm:pt modelId="{AD196D05-AE99-4E60-9179-1A780D2ABA8F}" type="pres">
      <dgm:prSet presAssocID="{8B8F95A0-8333-430B-B66A-181E0645A464}" presName="compositeA" presStyleCnt="0"/>
      <dgm:spPr/>
    </dgm:pt>
    <dgm:pt modelId="{9A9A9E97-C112-4626-96E7-EC2E4CE50EF6}" type="pres">
      <dgm:prSet presAssocID="{8B8F95A0-8333-430B-B66A-181E0645A464}" presName="textA" presStyleLbl="revTx" presStyleIdx="2" presStyleCnt="5" custScaleX="145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0BDD5-323D-4A74-8B12-D312E7CF87CF}" type="pres">
      <dgm:prSet presAssocID="{8B8F95A0-8333-430B-B66A-181E0645A464}" presName="circleA" presStyleLbl="node1" presStyleIdx="2" presStyleCnt="5"/>
      <dgm:spPr/>
    </dgm:pt>
    <dgm:pt modelId="{891BF711-1353-4F28-B0EE-30D4E19D9993}" type="pres">
      <dgm:prSet presAssocID="{8B8F95A0-8333-430B-B66A-181E0645A464}" presName="spaceA" presStyleCnt="0"/>
      <dgm:spPr/>
    </dgm:pt>
    <dgm:pt modelId="{AD493C23-9437-46E8-8F50-415B5994E7AE}" type="pres">
      <dgm:prSet presAssocID="{592006CC-2536-40F1-AAB7-12D68CD82963}" presName="space" presStyleCnt="0"/>
      <dgm:spPr/>
    </dgm:pt>
    <dgm:pt modelId="{D94404AC-6ECD-4E1F-88C2-8C5B77871026}" type="pres">
      <dgm:prSet presAssocID="{3D1A6E60-D182-4874-BD33-BA5FF85DCC7F}" presName="compositeB" presStyleCnt="0"/>
      <dgm:spPr/>
    </dgm:pt>
    <dgm:pt modelId="{6E532D30-7745-467F-9954-ADBBB4713DFE}" type="pres">
      <dgm:prSet presAssocID="{3D1A6E60-D182-4874-BD33-BA5FF85DCC7F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FD715A-DE41-4BAD-9101-52BFB1CEDA52}" type="pres">
      <dgm:prSet presAssocID="{3D1A6E60-D182-4874-BD33-BA5FF85DCC7F}" presName="circleB" presStyleLbl="node1" presStyleIdx="3" presStyleCnt="5"/>
      <dgm:spPr/>
    </dgm:pt>
    <dgm:pt modelId="{AB7E0118-5B5E-4691-B6B5-2CBFC4EA45B9}" type="pres">
      <dgm:prSet presAssocID="{3D1A6E60-D182-4874-BD33-BA5FF85DCC7F}" presName="spaceB" presStyleCnt="0"/>
      <dgm:spPr/>
    </dgm:pt>
    <dgm:pt modelId="{C5BA8FC7-E2B8-4389-9F59-4B57917B5F48}" type="pres">
      <dgm:prSet presAssocID="{6763E7D6-252C-437F-9DE7-2DBFC45EFBE2}" presName="space" presStyleCnt="0"/>
      <dgm:spPr/>
    </dgm:pt>
    <dgm:pt modelId="{8D233A13-1528-459E-86B3-A06EE133FB65}" type="pres">
      <dgm:prSet presAssocID="{5E6A8550-9407-4F0D-BCCF-B6AF63856EB8}" presName="compositeA" presStyleCnt="0"/>
      <dgm:spPr/>
    </dgm:pt>
    <dgm:pt modelId="{C1A2E82A-BC91-475E-9AED-52ACF202B5D3}" type="pres">
      <dgm:prSet presAssocID="{5E6A8550-9407-4F0D-BCCF-B6AF63856EB8}" presName="textA" presStyleLbl="revTx" presStyleIdx="4" presStyleCnt="5" custScaleX="1396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65470B-AE7F-4A16-B806-EB96659F0F7C}" type="pres">
      <dgm:prSet presAssocID="{5E6A8550-9407-4F0D-BCCF-B6AF63856EB8}" presName="circleA" presStyleLbl="node1" presStyleIdx="4" presStyleCnt="5"/>
      <dgm:spPr/>
    </dgm:pt>
    <dgm:pt modelId="{E156C240-9897-4893-86EA-01F37CAFE712}" type="pres">
      <dgm:prSet presAssocID="{5E6A8550-9407-4F0D-BCCF-B6AF63856EB8}" presName="spaceA" presStyleCnt="0"/>
      <dgm:spPr/>
    </dgm:pt>
  </dgm:ptLst>
  <dgm:cxnLst>
    <dgm:cxn modelId="{4DFB1AA7-DC0A-4A22-8421-D7478E5F4204}" type="presOf" srcId="{B3466D8F-8357-488B-BDC6-4B0F15BB31A6}" destId="{9A9A9E97-C112-4626-96E7-EC2E4CE50EF6}" srcOrd="0" destOrd="1" presId="urn:microsoft.com/office/officeart/2005/8/layout/hProcess11"/>
    <dgm:cxn modelId="{8E963C5A-85EA-491A-BF50-02013236BC76}" type="presOf" srcId="{97E7433E-6DA9-443C-9AC1-653C4C6B8041}" destId="{1DE88052-A4E3-4FDB-ACC6-C49523B8DC96}" srcOrd="0" destOrd="0" presId="urn:microsoft.com/office/officeart/2005/8/layout/hProcess11"/>
    <dgm:cxn modelId="{BC25CBE4-53C8-49B9-82EE-BEB095A9BACD}" srcId="{3D1A6E60-D182-4874-BD33-BA5FF85DCC7F}" destId="{72E84847-CF5E-40A4-8F1B-E537977152CC}" srcOrd="0" destOrd="0" parTransId="{6AEC2B10-4361-4057-8619-17E3ACC30F49}" sibTransId="{952B2863-3BA5-463A-812F-A18F24AA1A28}"/>
    <dgm:cxn modelId="{C57DEE04-0100-4CB4-A88B-FC0E5C3EAEB2}" type="presOf" srcId="{DFAE6A8B-BEFF-4AFA-8D6A-207F94D8EF4F}" destId="{F3D9BF59-02DE-4D5B-A688-408014528951}" srcOrd="0" destOrd="1" presId="urn:microsoft.com/office/officeart/2005/8/layout/hProcess11"/>
    <dgm:cxn modelId="{E26B47D4-4A5D-41F4-B9FD-781150E3A218}" srcId="{9353DE9D-CAA2-411F-9B4E-D46B8FAE8DD4}" destId="{DFAE6A8B-BEFF-4AFA-8D6A-207F94D8EF4F}" srcOrd="0" destOrd="0" parTransId="{8B31BEF7-10BB-4019-B6C1-0A0A8C011ACA}" sibTransId="{517CA749-7A2E-46C2-87E4-1AD321D00B23}"/>
    <dgm:cxn modelId="{CD1BD901-D84E-4995-BCD5-8100720FC597}" srcId="{463A701E-42BE-4907-93DC-B357C2062F0C}" destId="{9353DE9D-CAA2-411F-9B4E-D46B8FAE8DD4}" srcOrd="1" destOrd="0" parTransId="{1551B0C7-883A-4AA4-A6E6-4818FFD95B88}" sibTransId="{927502A0-23A0-4140-9625-02876E873BB5}"/>
    <dgm:cxn modelId="{83137367-206A-4492-83E3-F7278995A840}" srcId="{8B8F95A0-8333-430B-B66A-181E0645A464}" destId="{B3466D8F-8357-488B-BDC6-4B0F15BB31A6}" srcOrd="0" destOrd="0" parTransId="{A8DC6C3B-7B4A-4BAD-8EF2-A1F14A03F094}" sibTransId="{5F4F30CB-BC23-48D4-B219-D78ED8CCBCF4}"/>
    <dgm:cxn modelId="{6BFD1132-58D7-4C75-B367-96F00CC7D5CC}" type="presOf" srcId="{9353DE9D-CAA2-411F-9B4E-D46B8FAE8DD4}" destId="{F3D9BF59-02DE-4D5B-A688-408014528951}" srcOrd="0" destOrd="0" presId="urn:microsoft.com/office/officeart/2005/8/layout/hProcess11"/>
    <dgm:cxn modelId="{6665FC64-AA36-474E-8163-1A67762D58B5}" srcId="{463A701E-42BE-4907-93DC-B357C2062F0C}" destId="{8B8F95A0-8333-430B-B66A-181E0645A464}" srcOrd="2" destOrd="0" parTransId="{84B063FA-50BD-4C65-B29B-51BEE86D8F65}" sibTransId="{592006CC-2536-40F1-AAB7-12D68CD82963}"/>
    <dgm:cxn modelId="{44DCC98C-085C-48B5-B945-769CA939B147}" type="presOf" srcId="{463A701E-42BE-4907-93DC-B357C2062F0C}" destId="{2C7B754E-31C8-4367-B6DC-113A21A7C55F}" srcOrd="0" destOrd="0" presId="urn:microsoft.com/office/officeart/2005/8/layout/hProcess11"/>
    <dgm:cxn modelId="{FD8CD39A-4931-4CB2-A0DF-8742086A5879}" srcId="{97E7433E-6DA9-443C-9AC1-653C4C6B8041}" destId="{991FBD7C-0546-4209-918A-D4DF82AA4C18}" srcOrd="0" destOrd="0" parTransId="{20FFE9E3-6C8B-4043-8464-94B12882FD34}" sibTransId="{E0E385CD-E24F-4485-8A95-3088D5A2BFE9}"/>
    <dgm:cxn modelId="{C07BFFFA-B2FF-467F-8019-C795A89A93D3}" srcId="{463A701E-42BE-4907-93DC-B357C2062F0C}" destId="{97E7433E-6DA9-443C-9AC1-653C4C6B8041}" srcOrd="0" destOrd="0" parTransId="{3504A647-8B71-46BD-B025-DEF9E09561BA}" sibTransId="{513F932C-06D7-49C3-902A-9EF0A12EA1A4}"/>
    <dgm:cxn modelId="{81163233-389F-436F-9ABD-9AAEAB4ECE10}" type="presOf" srcId="{72E84847-CF5E-40A4-8F1B-E537977152CC}" destId="{6E532D30-7745-467F-9954-ADBBB4713DFE}" srcOrd="0" destOrd="1" presId="urn:microsoft.com/office/officeart/2005/8/layout/hProcess11"/>
    <dgm:cxn modelId="{379728D6-AAC6-44C9-890A-0BAD96D332C9}" type="presOf" srcId="{8B8F95A0-8333-430B-B66A-181E0645A464}" destId="{9A9A9E97-C112-4626-96E7-EC2E4CE50EF6}" srcOrd="0" destOrd="0" presId="urn:microsoft.com/office/officeart/2005/8/layout/hProcess11"/>
    <dgm:cxn modelId="{5934EA76-7943-4763-A8E3-F536A629FB5A}" type="presOf" srcId="{5E6A8550-9407-4F0D-BCCF-B6AF63856EB8}" destId="{C1A2E82A-BC91-475E-9AED-52ACF202B5D3}" srcOrd="0" destOrd="0" presId="urn:microsoft.com/office/officeart/2005/8/layout/hProcess11"/>
    <dgm:cxn modelId="{753271B4-48A3-4C44-8E59-EBE8D2B241E7}" srcId="{463A701E-42BE-4907-93DC-B357C2062F0C}" destId="{3D1A6E60-D182-4874-BD33-BA5FF85DCC7F}" srcOrd="3" destOrd="0" parTransId="{CD403806-62BD-44DE-B99B-1CDA98D3FB50}" sibTransId="{6763E7D6-252C-437F-9DE7-2DBFC45EFBE2}"/>
    <dgm:cxn modelId="{90457F58-A074-491A-B6A8-4A7775311725}" type="presOf" srcId="{3D1A6E60-D182-4874-BD33-BA5FF85DCC7F}" destId="{6E532D30-7745-467F-9954-ADBBB4713DFE}" srcOrd="0" destOrd="0" presId="urn:microsoft.com/office/officeart/2005/8/layout/hProcess11"/>
    <dgm:cxn modelId="{0DB07E44-FE6D-4321-8628-7D4663236E7F}" type="presOf" srcId="{991FBD7C-0546-4209-918A-D4DF82AA4C18}" destId="{1DE88052-A4E3-4FDB-ACC6-C49523B8DC96}" srcOrd="0" destOrd="1" presId="urn:microsoft.com/office/officeart/2005/8/layout/hProcess11"/>
    <dgm:cxn modelId="{CECD85A7-D188-450E-ADBA-870E36DD961B}" srcId="{463A701E-42BE-4907-93DC-B357C2062F0C}" destId="{5E6A8550-9407-4F0D-BCCF-B6AF63856EB8}" srcOrd="4" destOrd="0" parTransId="{C06CD799-2458-43D3-A392-A5F5B6A6E530}" sibTransId="{53D015A8-6F12-4A56-BCAF-AA24F91B7F09}"/>
    <dgm:cxn modelId="{FCF42FE4-0244-4CB1-AE3E-E0BB4B834909}" type="presParOf" srcId="{2C7B754E-31C8-4367-B6DC-113A21A7C55F}" destId="{9FB54254-2143-4CB4-9B84-F337C9999336}" srcOrd="0" destOrd="0" presId="urn:microsoft.com/office/officeart/2005/8/layout/hProcess11"/>
    <dgm:cxn modelId="{AC0AD64C-069C-4D7E-B005-59D9DD52FCA8}" type="presParOf" srcId="{2C7B754E-31C8-4367-B6DC-113A21A7C55F}" destId="{5E0223C9-4B29-4AA0-8E5C-EF260EB6A2CE}" srcOrd="1" destOrd="0" presId="urn:microsoft.com/office/officeart/2005/8/layout/hProcess11"/>
    <dgm:cxn modelId="{AF63AA63-1ACC-4999-A69D-F3510520DD1D}" type="presParOf" srcId="{5E0223C9-4B29-4AA0-8E5C-EF260EB6A2CE}" destId="{71CE0A7B-36DC-4127-87A4-8D5E2CF03ED9}" srcOrd="0" destOrd="0" presId="urn:microsoft.com/office/officeart/2005/8/layout/hProcess11"/>
    <dgm:cxn modelId="{BB459309-C963-41DE-A73D-2A0F7432260E}" type="presParOf" srcId="{71CE0A7B-36DC-4127-87A4-8D5E2CF03ED9}" destId="{1DE88052-A4E3-4FDB-ACC6-C49523B8DC96}" srcOrd="0" destOrd="0" presId="urn:microsoft.com/office/officeart/2005/8/layout/hProcess11"/>
    <dgm:cxn modelId="{D978CE5F-05A6-48BA-9624-164692822E5E}" type="presParOf" srcId="{71CE0A7B-36DC-4127-87A4-8D5E2CF03ED9}" destId="{B02C279C-E550-4C58-ABD1-0F9651E87DC3}" srcOrd="1" destOrd="0" presId="urn:microsoft.com/office/officeart/2005/8/layout/hProcess11"/>
    <dgm:cxn modelId="{56D078DE-7D11-4A71-BE4A-5C2DD5CE2291}" type="presParOf" srcId="{71CE0A7B-36DC-4127-87A4-8D5E2CF03ED9}" destId="{631A534B-E034-433F-AD8B-E0186EA254B1}" srcOrd="2" destOrd="0" presId="urn:microsoft.com/office/officeart/2005/8/layout/hProcess11"/>
    <dgm:cxn modelId="{5B95934B-8F3D-47A3-8387-B4B45A6E0E38}" type="presParOf" srcId="{5E0223C9-4B29-4AA0-8E5C-EF260EB6A2CE}" destId="{961DF130-F4B2-48DD-A261-C478B397F8C0}" srcOrd="1" destOrd="0" presId="urn:microsoft.com/office/officeart/2005/8/layout/hProcess11"/>
    <dgm:cxn modelId="{A3AFB58F-CD18-4984-865B-C712753B3BC6}" type="presParOf" srcId="{5E0223C9-4B29-4AA0-8E5C-EF260EB6A2CE}" destId="{D66B0B5E-87BD-4018-8B91-A783A37718DE}" srcOrd="2" destOrd="0" presId="urn:microsoft.com/office/officeart/2005/8/layout/hProcess11"/>
    <dgm:cxn modelId="{DA20628F-DEB3-4541-A9FF-E5E54F852F82}" type="presParOf" srcId="{D66B0B5E-87BD-4018-8B91-A783A37718DE}" destId="{F3D9BF59-02DE-4D5B-A688-408014528951}" srcOrd="0" destOrd="0" presId="urn:microsoft.com/office/officeart/2005/8/layout/hProcess11"/>
    <dgm:cxn modelId="{1DAE490D-77EE-4A45-8D36-4395FF496663}" type="presParOf" srcId="{D66B0B5E-87BD-4018-8B91-A783A37718DE}" destId="{D5911D32-D282-4AFB-8E53-EEE69842A5BB}" srcOrd="1" destOrd="0" presId="urn:microsoft.com/office/officeart/2005/8/layout/hProcess11"/>
    <dgm:cxn modelId="{0EC64129-B599-4AC6-ABAC-AB280B6237A3}" type="presParOf" srcId="{D66B0B5E-87BD-4018-8B91-A783A37718DE}" destId="{12C783D0-0324-4B82-A736-175CB493DE76}" srcOrd="2" destOrd="0" presId="urn:microsoft.com/office/officeart/2005/8/layout/hProcess11"/>
    <dgm:cxn modelId="{ED5CABC3-0F64-4BD3-8396-C3111EE0E97B}" type="presParOf" srcId="{5E0223C9-4B29-4AA0-8E5C-EF260EB6A2CE}" destId="{22E42ED9-629B-4025-A2EB-96349DB42B83}" srcOrd="3" destOrd="0" presId="urn:microsoft.com/office/officeart/2005/8/layout/hProcess11"/>
    <dgm:cxn modelId="{959F3669-891D-4828-BD6B-A026761B5836}" type="presParOf" srcId="{5E0223C9-4B29-4AA0-8E5C-EF260EB6A2CE}" destId="{AD196D05-AE99-4E60-9179-1A780D2ABA8F}" srcOrd="4" destOrd="0" presId="urn:microsoft.com/office/officeart/2005/8/layout/hProcess11"/>
    <dgm:cxn modelId="{E2F8B48B-C766-4E69-8719-A0D594188D6E}" type="presParOf" srcId="{AD196D05-AE99-4E60-9179-1A780D2ABA8F}" destId="{9A9A9E97-C112-4626-96E7-EC2E4CE50EF6}" srcOrd="0" destOrd="0" presId="urn:microsoft.com/office/officeart/2005/8/layout/hProcess11"/>
    <dgm:cxn modelId="{7A303C56-8D35-48C8-9DFE-978FAB0CA2DB}" type="presParOf" srcId="{AD196D05-AE99-4E60-9179-1A780D2ABA8F}" destId="{DB30BDD5-323D-4A74-8B12-D312E7CF87CF}" srcOrd="1" destOrd="0" presId="urn:microsoft.com/office/officeart/2005/8/layout/hProcess11"/>
    <dgm:cxn modelId="{00D4D81D-1C68-40B1-8C65-E97780CD8958}" type="presParOf" srcId="{AD196D05-AE99-4E60-9179-1A780D2ABA8F}" destId="{891BF711-1353-4F28-B0EE-30D4E19D9993}" srcOrd="2" destOrd="0" presId="urn:microsoft.com/office/officeart/2005/8/layout/hProcess11"/>
    <dgm:cxn modelId="{8F532DE9-4FB3-4A3A-9924-CBA1113697F2}" type="presParOf" srcId="{5E0223C9-4B29-4AA0-8E5C-EF260EB6A2CE}" destId="{AD493C23-9437-46E8-8F50-415B5994E7AE}" srcOrd="5" destOrd="0" presId="urn:microsoft.com/office/officeart/2005/8/layout/hProcess11"/>
    <dgm:cxn modelId="{95FB52E9-078D-48FE-89B9-E30D4E28D13A}" type="presParOf" srcId="{5E0223C9-4B29-4AA0-8E5C-EF260EB6A2CE}" destId="{D94404AC-6ECD-4E1F-88C2-8C5B77871026}" srcOrd="6" destOrd="0" presId="urn:microsoft.com/office/officeart/2005/8/layout/hProcess11"/>
    <dgm:cxn modelId="{2EA5BFCF-CB7B-4118-9964-4C1C03CDFACC}" type="presParOf" srcId="{D94404AC-6ECD-4E1F-88C2-8C5B77871026}" destId="{6E532D30-7745-467F-9954-ADBBB4713DFE}" srcOrd="0" destOrd="0" presId="urn:microsoft.com/office/officeart/2005/8/layout/hProcess11"/>
    <dgm:cxn modelId="{00B1FA3F-5444-4EAA-A0D4-4C0F354115B1}" type="presParOf" srcId="{D94404AC-6ECD-4E1F-88C2-8C5B77871026}" destId="{96FD715A-DE41-4BAD-9101-52BFB1CEDA52}" srcOrd="1" destOrd="0" presId="urn:microsoft.com/office/officeart/2005/8/layout/hProcess11"/>
    <dgm:cxn modelId="{1CB96CCC-4626-4C21-9CE9-526E01443EE4}" type="presParOf" srcId="{D94404AC-6ECD-4E1F-88C2-8C5B77871026}" destId="{AB7E0118-5B5E-4691-B6B5-2CBFC4EA45B9}" srcOrd="2" destOrd="0" presId="urn:microsoft.com/office/officeart/2005/8/layout/hProcess11"/>
    <dgm:cxn modelId="{F5A60E31-02E7-4768-B6B3-E7D6FA24E360}" type="presParOf" srcId="{5E0223C9-4B29-4AA0-8E5C-EF260EB6A2CE}" destId="{C5BA8FC7-E2B8-4389-9F59-4B57917B5F48}" srcOrd="7" destOrd="0" presId="urn:microsoft.com/office/officeart/2005/8/layout/hProcess11"/>
    <dgm:cxn modelId="{77E610D3-BC4C-4DD1-A573-5D449DF77B83}" type="presParOf" srcId="{5E0223C9-4B29-4AA0-8E5C-EF260EB6A2CE}" destId="{8D233A13-1528-459E-86B3-A06EE133FB65}" srcOrd="8" destOrd="0" presId="urn:microsoft.com/office/officeart/2005/8/layout/hProcess11"/>
    <dgm:cxn modelId="{7BAE4823-9E57-4E58-A630-A65DE27ACF4C}" type="presParOf" srcId="{8D233A13-1528-459E-86B3-A06EE133FB65}" destId="{C1A2E82A-BC91-475E-9AED-52ACF202B5D3}" srcOrd="0" destOrd="0" presId="urn:microsoft.com/office/officeart/2005/8/layout/hProcess11"/>
    <dgm:cxn modelId="{DA1BACFD-9519-4CCC-AB50-EA3B8048D6A9}" type="presParOf" srcId="{8D233A13-1528-459E-86B3-A06EE133FB65}" destId="{9D65470B-AE7F-4A16-B806-EB96659F0F7C}" srcOrd="1" destOrd="0" presId="urn:microsoft.com/office/officeart/2005/8/layout/hProcess11"/>
    <dgm:cxn modelId="{CAD0DD1E-77B2-472E-9E99-07909394F21C}" type="presParOf" srcId="{8D233A13-1528-459E-86B3-A06EE133FB65}" destId="{E156C240-9897-4893-86EA-01F37CAFE71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3DD319-CB30-417B-8DF2-984FA51AFE04}">
      <dgm:prSet/>
      <dgm:spPr/>
      <dgm:t>
        <a:bodyPr/>
        <a:lstStyle/>
        <a:p>
          <a:pPr rtl="0"/>
          <a:r>
            <a:rPr lang="en-US" b="1" dirty="0" smtClean="0"/>
            <a:t>Objectives:</a:t>
          </a:r>
          <a:endParaRPr lang="en-US" dirty="0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8EF37C63-9F52-427F-B212-C0BE4AF6F77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Identify the scientific attitudes that generate new ideas</a:t>
          </a:r>
          <a:endParaRPr lang="en-US" b="1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BD8AB388-DBD0-48C6-9909-C9FE476778A2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Explain why peer review is important</a:t>
          </a:r>
          <a:endParaRPr lang="en-US" b="1" dirty="0">
            <a:solidFill>
              <a:schemeClr val="tx1"/>
            </a:solidFill>
          </a:endParaRPr>
        </a:p>
      </dgm:t>
    </dgm:pt>
    <dgm:pt modelId="{60D13371-A72B-44DC-9349-79132732E4E3}" type="parTrans" cxnId="{84E53CBF-C20E-412C-811F-EE040DCFCAC7}">
      <dgm:prSet/>
      <dgm:spPr/>
      <dgm:t>
        <a:bodyPr/>
        <a:lstStyle/>
        <a:p>
          <a:endParaRPr lang="en-US"/>
        </a:p>
      </dgm:t>
    </dgm:pt>
    <dgm:pt modelId="{6DEC2B29-7179-4177-BEEE-9B583717107A}" type="sibTrans" cxnId="{84E53CBF-C20E-412C-811F-EE040DCFCAC7}">
      <dgm:prSet/>
      <dgm:spPr/>
      <dgm:t>
        <a:bodyPr/>
        <a:lstStyle/>
        <a:p>
          <a:endParaRPr lang="en-US"/>
        </a:p>
      </dgm:t>
    </dgm:pt>
    <dgm:pt modelId="{15922776-06BB-4E51-8FD2-9EB274F81026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Compare/contrast theory and law</a:t>
          </a:r>
          <a:endParaRPr lang="en-US" b="1" dirty="0">
            <a:solidFill>
              <a:schemeClr val="tx1"/>
            </a:solidFill>
          </a:endParaRPr>
        </a:p>
      </dgm:t>
    </dgm:pt>
    <dgm:pt modelId="{498D31E1-499F-4EF9-B27C-8A16A831ACE5}" type="parTrans" cxnId="{CEC61183-47F7-461A-B47C-4EE14A963A65}">
      <dgm:prSet/>
      <dgm:spPr/>
      <dgm:t>
        <a:bodyPr/>
        <a:lstStyle/>
        <a:p>
          <a:endParaRPr lang="en-US"/>
        </a:p>
      </dgm:t>
    </dgm:pt>
    <dgm:pt modelId="{07C79DB5-9771-4836-8945-44783F68A1B0}" type="sibTrans" cxnId="{CEC61183-47F7-461A-B47C-4EE14A963A65}">
      <dgm:prSet/>
      <dgm:spPr/>
      <dgm:t>
        <a:bodyPr/>
        <a:lstStyle/>
        <a:p>
          <a:endParaRPr lang="en-US"/>
        </a:p>
      </dgm:t>
    </dgm:pt>
    <dgm:pt modelId="{EEE6EA7F-A322-4538-95EE-2D5B348FE40D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Explain the relationship between science and society</a:t>
          </a:r>
          <a:endParaRPr lang="en-US" b="1" dirty="0">
            <a:solidFill>
              <a:schemeClr val="tx1"/>
            </a:solidFill>
          </a:endParaRPr>
        </a:p>
      </dgm:t>
    </dgm:pt>
    <dgm:pt modelId="{43E37571-56F0-4856-87DE-FAC2EF10A4DD}" type="parTrans" cxnId="{C903A78A-BE67-4792-AA58-6F18814380F2}">
      <dgm:prSet/>
      <dgm:spPr/>
      <dgm:t>
        <a:bodyPr/>
        <a:lstStyle/>
        <a:p>
          <a:endParaRPr lang="en-US"/>
        </a:p>
      </dgm:t>
    </dgm:pt>
    <dgm:pt modelId="{68B5A3BB-516B-47AC-B63E-2AC1FEE794B1}" type="sibTrans" cxnId="{C903A78A-BE67-4792-AA58-6F18814380F2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9103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A0EA4EDE-1EDE-48F7-A352-A4AADCBC2761}" type="presOf" srcId="{BD3DD319-CB30-417B-8DF2-984FA51AFE04}" destId="{2BE37C75-B7E5-45EB-8548-C57C3FE86E8E}" srcOrd="0" destOrd="0" presId="urn:microsoft.com/office/officeart/2005/8/layout/vList2"/>
    <dgm:cxn modelId="{CEC61183-47F7-461A-B47C-4EE14A963A65}" srcId="{BD3DD319-CB30-417B-8DF2-984FA51AFE04}" destId="{15922776-06BB-4E51-8FD2-9EB274F81026}" srcOrd="2" destOrd="0" parTransId="{498D31E1-499F-4EF9-B27C-8A16A831ACE5}" sibTransId="{07C79DB5-9771-4836-8945-44783F68A1B0}"/>
    <dgm:cxn modelId="{DBBB59AA-64E4-4166-8B31-D1B2331D08F9}" srcId="{BD3DD319-CB30-417B-8DF2-984FA51AFE04}" destId="{8EF37C63-9F52-427F-B212-C0BE4AF6F773}" srcOrd="0" destOrd="0" parTransId="{666C8A38-6348-4808-8CA6-E24AFE54B0B1}" sibTransId="{AE58EB74-1D97-4C56-BDA9-867D74E9B152}"/>
    <dgm:cxn modelId="{2BC26D3F-0F66-450F-BE42-29B7A6199065}" type="presOf" srcId="{8EF37C63-9F52-427F-B212-C0BE4AF6F773}" destId="{748C5847-E12C-4953-8690-1AFCC3CD47CF}" srcOrd="0" destOrd="0" presId="urn:microsoft.com/office/officeart/2005/8/layout/vList2"/>
    <dgm:cxn modelId="{045858E1-84E0-4380-BFCE-A321B9F6CF70}" type="presOf" srcId="{EEE6EA7F-A322-4538-95EE-2D5B348FE40D}" destId="{748C5847-E12C-4953-8690-1AFCC3CD47CF}" srcOrd="0" destOrd="3" presId="urn:microsoft.com/office/officeart/2005/8/layout/vList2"/>
    <dgm:cxn modelId="{AB8BD147-12DA-41F0-B6D3-983CA31A5218}" type="presOf" srcId="{0DE3036D-7A98-47AC-B946-C7C042E597C2}" destId="{8B69B9E3-8276-4AEE-BA55-A3081453BAD5}" srcOrd="0" destOrd="0" presId="urn:microsoft.com/office/officeart/2005/8/layout/vList2"/>
    <dgm:cxn modelId="{AE2A8706-4BB5-4F92-8928-329D67C8177B}" type="presOf" srcId="{15922776-06BB-4E51-8FD2-9EB274F81026}" destId="{748C5847-E12C-4953-8690-1AFCC3CD47CF}" srcOrd="0" destOrd="2" presId="urn:microsoft.com/office/officeart/2005/8/layout/vList2"/>
    <dgm:cxn modelId="{5E857728-CB9D-4907-9A47-7C16DD4FD5D9}" type="presOf" srcId="{BD8AB388-DBD0-48C6-9909-C9FE476778A2}" destId="{748C5847-E12C-4953-8690-1AFCC3CD47CF}" srcOrd="0" destOrd="1" presId="urn:microsoft.com/office/officeart/2005/8/layout/vList2"/>
    <dgm:cxn modelId="{84E53CBF-C20E-412C-811F-EE040DCFCAC7}" srcId="{BD3DD319-CB30-417B-8DF2-984FA51AFE04}" destId="{BD8AB388-DBD0-48C6-9909-C9FE476778A2}" srcOrd="1" destOrd="0" parTransId="{60D13371-A72B-44DC-9349-79132732E4E3}" sibTransId="{6DEC2B29-7179-4177-BEEE-9B583717107A}"/>
    <dgm:cxn modelId="{C903A78A-BE67-4792-AA58-6F18814380F2}" srcId="{BD3DD319-CB30-417B-8DF2-984FA51AFE04}" destId="{EEE6EA7F-A322-4538-95EE-2D5B348FE40D}" srcOrd="3" destOrd="0" parTransId="{43E37571-56F0-4856-87DE-FAC2EF10A4DD}" sibTransId="{68B5A3BB-516B-47AC-B63E-2AC1FEE794B1}"/>
    <dgm:cxn modelId="{6319FE33-F687-41F7-90D2-6953C7600F7F}" type="presParOf" srcId="{8B69B9E3-8276-4AEE-BA55-A3081453BAD5}" destId="{2BE37C75-B7E5-45EB-8548-C57C3FE86E8E}" srcOrd="0" destOrd="0" presId="urn:microsoft.com/office/officeart/2005/8/layout/vList2"/>
    <dgm:cxn modelId="{AEA89E0D-76AD-4A1E-914F-8E8218D8EE87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A7CEEB-EBAC-4B42-9A37-9AE1C99449AC}" type="doc">
      <dgm:prSet loTypeId="urn:microsoft.com/office/officeart/2005/8/layout/cycle6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F2CDE6-44F4-4284-AAA5-001A84BAEFC4}">
      <dgm:prSet/>
      <dgm:spPr/>
      <dgm:t>
        <a:bodyPr/>
        <a:lstStyle/>
        <a:p>
          <a:pPr rtl="0"/>
          <a:r>
            <a:rPr lang="en-US" b="1" dirty="0" smtClean="0"/>
            <a:t>Curiosity</a:t>
          </a:r>
          <a:endParaRPr lang="en-US" dirty="0"/>
        </a:p>
      </dgm:t>
    </dgm:pt>
    <dgm:pt modelId="{8942745D-45B5-4278-A8C9-C6FB0767CD73}" type="parTrans" cxnId="{68897CC9-2B20-42C2-A1E2-EEF90D5AEF7E}">
      <dgm:prSet/>
      <dgm:spPr/>
      <dgm:t>
        <a:bodyPr/>
        <a:lstStyle/>
        <a:p>
          <a:endParaRPr lang="en-US"/>
        </a:p>
      </dgm:t>
    </dgm:pt>
    <dgm:pt modelId="{5598DEF7-1607-4F56-ACC6-C2A8BF09871D}" type="sibTrans" cxnId="{68897CC9-2B20-42C2-A1E2-EEF90D5AEF7E}">
      <dgm:prSet/>
      <dgm:spPr/>
      <dgm:t>
        <a:bodyPr/>
        <a:lstStyle/>
        <a:p>
          <a:endParaRPr lang="en-US"/>
        </a:p>
      </dgm:t>
    </dgm:pt>
    <dgm:pt modelId="{97A49745-E71C-4D80-BEB0-7890D27232FC}">
      <dgm:prSet/>
      <dgm:spPr/>
      <dgm:t>
        <a:bodyPr/>
        <a:lstStyle/>
        <a:p>
          <a:pPr rtl="0"/>
          <a:r>
            <a:rPr lang="en-US" b="1" dirty="0" smtClean="0"/>
            <a:t>Skepticism</a:t>
          </a:r>
          <a:endParaRPr lang="en-US" dirty="0"/>
        </a:p>
      </dgm:t>
    </dgm:pt>
    <dgm:pt modelId="{13DDC3D3-6E4A-4DCD-A440-97C638C26A13}" type="parTrans" cxnId="{CB527EC5-CD96-436F-942C-89CCDBFF5224}">
      <dgm:prSet/>
      <dgm:spPr/>
      <dgm:t>
        <a:bodyPr/>
        <a:lstStyle/>
        <a:p>
          <a:endParaRPr lang="en-US"/>
        </a:p>
      </dgm:t>
    </dgm:pt>
    <dgm:pt modelId="{524D0E7F-019B-4429-A935-CEE0D0C21D0F}" type="sibTrans" cxnId="{CB527EC5-CD96-436F-942C-89CCDBFF5224}">
      <dgm:prSet/>
      <dgm:spPr/>
      <dgm:t>
        <a:bodyPr/>
        <a:lstStyle/>
        <a:p>
          <a:endParaRPr lang="en-US"/>
        </a:p>
      </dgm:t>
    </dgm:pt>
    <dgm:pt modelId="{C9FE9CFC-51D5-4AA0-B355-A1C366678FDE}">
      <dgm:prSet/>
      <dgm:spPr/>
      <dgm:t>
        <a:bodyPr/>
        <a:lstStyle/>
        <a:p>
          <a:pPr rtl="0"/>
          <a:r>
            <a:rPr lang="en-US" b="1" dirty="0" smtClean="0"/>
            <a:t>Openness</a:t>
          </a:r>
          <a:endParaRPr lang="en-US" dirty="0"/>
        </a:p>
      </dgm:t>
    </dgm:pt>
    <dgm:pt modelId="{36621D89-7711-4A56-8462-8767BC15C6AB}" type="parTrans" cxnId="{9C0BBDA1-47B3-4E21-AA9D-49E961D28705}">
      <dgm:prSet/>
      <dgm:spPr/>
      <dgm:t>
        <a:bodyPr/>
        <a:lstStyle/>
        <a:p>
          <a:endParaRPr lang="en-US"/>
        </a:p>
      </dgm:t>
    </dgm:pt>
    <dgm:pt modelId="{FD45D1F1-2ACF-458D-955B-9791C40F2FD5}" type="sibTrans" cxnId="{9C0BBDA1-47B3-4E21-AA9D-49E961D28705}">
      <dgm:prSet/>
      <dgm:spPr/>
      <dgm:t>
        <a:bodyPr/>
        <a:lstStyle/>
        <a:p>
          <a:endParaRPr lang="en-US"/>
        </a:p>
      </dgm:t>
    </dgm:pt>
    <dgm:pt modelId="{155CBEA4-953E-4430-B3BF-577908848A1B}">
      <dgm:prSet/>
      <dgm:spPr/>
      <dgm:t>
        <a:bodyPr/>
        <a:lstStyle/>
        <a:p>
          <a:pPr rtl="0"/>
          <a:r>
            <a:rPr lang="en-US" b="1" dirty="0" smtClean="0"/>
            <a:t>Honesty</a:t>
          </a:r>
          <a:endParaRPr lang="en-US" dirty="0"/>
        </a:p>
      </dgm:t>
    </dgm:pt>
    <dgm:pt modelId="{A833426B-EEDB-4F95-B194-8C3C74E7FD46}" type="parTrans" cxnId="{76727718-64C1-4299-B22E-A893E3733153}">
      <dgm:prSet/>
      <dgm:spPr/>
      <dgm:t>
        <a:bodyPr/>
        <a:lstStyle/>
        <a:p>
          <a:endParaRPr lang="en-US"/>
        </a:p>
      </dgm:t>
    </dgm:pt>
    <dgm:pt modelId="{ABA50FB3-AC9F-45A5-9B63-51D10878B2CA}" type="sibTrans" cxnId="{76727718-64C1-4299-B22E-A893E3733153}">
      <dgm:prSet/>
      <dgm:spPr/>
      <dgm:t>
        <a:bodyPr/>
        <a:lstStyle/>
        <a:p>
          <a:endParaRPr lang="en-US"/>
        </a:p>
      </dgm:t>
    </dgm:pt>
    <dgm:pt modelId="{76378149-24AA-40D5-98DA-67CD1BC84EEA}">
      <dgm:prSet/>
      <dgm:spPr/>
      <dgm:t>
        <a:bodyPr/>
        <a:lstStyle/>
        <a:p>
          <a:pPr rtl="0"/>
          <a:r>
            <a:rPr lang="en-US" b="1" dirty="0" smtClean="0"/>
            <a:t>Imagination &amp; Creativity</a:t>
          </a:r>
          <a:endParaRPr lang="en-US" b="1" dirty="0"/>
        </a:p>
      </dgm:t>
    </dgm:pt>
    <dgm:pt modelId="{AAD21080-F063-41D9-A188-34EC97977117}" type="parTrans" cxnId="{48B1A25E-57DE-4201-B08F-1DCAB837CDC5}">
      <dgm:prSet/>
      <dgm:spPr/>
      <dgm:t>
        <a:bodyPr/>
        <a:lstStyle/>
        <a:p>
          <a:endParaRPr lang="en-US"/>
        </a:p>
      </dgm:t>
    </dgm:pt>
    <dgm:pt modelId="{18596A21-5CE6-4516-A252-B4C35E9FBC89}" type="sibTrans" cxnId="{48B1A25E-57DE-4201-B08F-1DCAB837CDC5}">
      <dgm:prSet/>
      <dgm:spPr/>
      <dgm:t>
        <a:bodyPr/>
        <a:lstStyle/>
        <a:p>
          <a:endParaRPr lang="en-US"/>
        </a:p>
      </dgm:t>
    </dgm:pt>
    <dgm:pt modelId="{DEB29E6D-848C-4B46-B291-0354A748CCAF}" type="pres">
      <dgm:prSet presAssocID="{9FA7CEEB-EBAC-4B42-9A37-9AE1C99449A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5DB9F-33AE-416F-AC1B-81973DDB9CB1}" type="pres">
      <dgm:prSet presAssocID="{30F2CDE6-44F4-4284-AAA5-001A84BAEF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974AE-8197-4437-8FF4-D669701D51B6}" type="pres">
      <dgm:prSet presAssocID="{30F2CDE6-44F4-4284-AAA5-001A84BAEFC4}" presName="spNode" presStyleCnt="0"/>
      <dgm:spPr/>
    </dgm:pt>
    <dgm:pt modelId="{066BAB60-E2AE-43A8-996A-CA1B8CACD540}" type="pres">
      <dgm:prSet presAssocID="{5598DEF7-1607-4F56-ACC6-C2A8BF09871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CCDA4FC-78C3-443B-A381-82A5B25F806B}" type="pres">
      <dgm:prSet presAssocID="{97A49745-E71C-4D80-BEB0-7890D27232F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AD4F3-9F2A-4AA1-9476-D55631ED1DAF}" type="pres">
      <dgm:prSet presAssocID="{97A49745-E71C-4D80-BEB0-7890D27232FC}" presName="spNode" presStyleCnt="0"/>
      <dgm:spPr/>
    </dgm:pt>
    <dgm:pt modelId="{A3833A99-A925-43C9-98C8-E3BD5E8E56F5}" type="pres">
      <dgm:prSet presAssocID="{524D0E7F-019B-4429-A935-CEE0D0C21D0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C6DE673-CBF3-4AF2-A1C8-704A285E0110}" type="pres">
      <dgm:prSet presAssocID="{C9FE9CFC-51D5-4AA0-B355-A1C366678FD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2580D-9E64-44CD-B58A-4E162DEF87AD}" type="pres">
      <dgm:prSet presAssocID="{C9FE9CFC-51D5-4AA0-B355-A1C366678FDE}" presName="spNode" presStyleCnt="0"/>
      <dgm:spPr/>
    </dgm:pt>
    <dgm:pt modelId="{DF40DEB2-BC22-4441-BC04-CB4D29191EC1}" type="pres">
      <dgm:prSet presAssocID="{FD45D1F1-2ACF-458D-955B-9791C40F2FD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0816618-B2A4-4BFF-AF76-B1122E861F3C}" type="pres">
      <dgm:prSet presAssocID="{155CBEA4-953E-4430-B3BF-577908848A1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E0191-063B-4747-856A-AA6214247475}" type="pres">
      <dgm:prSet presAssocID="{155CBEA4-953E-4430-B3BF-577908848A1B}" presName="spNode" presStyleCnt="0"/>
      <dgm:spPr/>
    </dgm:pt>
    <dgm:pt modelId="{473BCF72-CC64-43BC-9EE9-A92DD8913DAE}" type="pres">
      <dgm:prSet presAssocID="{ABA50FB3-AC9F-45A5-9B63-51D10878B2C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9D34DB0-D252-42E0-A083-1D44D326A214}" type="pres">
      <dgm:prSet presAssocID="{76378149-24AA-40D5-98DA-67CD1BC84EE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FE09E-507F-4573-A776-CBA97FE5A5A4}" type="pres">
      <dgm:prSet presAssocID="{76378149-24AA-40D5-98DA-67CD1BC84EEA}" presName="spNode" presStyleCnt="0"/>
      <dgm:spPr/>
    </dgm:pt>
    <dgm:pt modelId="{9362D186-DCD3-48B1-8FC4-A3956E7F48BF}" type="pres">
      <dgm:prSet presAssocID="{18596A21-5CE6-4516-A252-B4C35E9FBC8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EDFBFB85-9EA6-4084-AC32-732ECE8E6D27}" type="presOf" srcId="{30F2CDE6-44F4-4284-AAA5-001A84BAEFC4}" destId="{2EF5DB9F-33AE-416F-AC1B-81973DDB9CB1}" srcOrd="0" destOrd="0" presId="urn:microsoft.com/office/officeart/2005/8/layout/cycle6"/>
    <dgm:cxn modelId="{7C2BC19D-DC26-495D-9CE1-24D4D2518B36}" type="presOf" srcId="{9FA7CEEB-EBAC-4B42-9A37-9AE1C99449AC}" destId="{DEB29E6D-848C-4B46-B291-0354A748CCAF}" srcOrd="0" destOrd="0" presId="urn:microsoft.com/office/officeart/2005/8/layout/cycle6"/>
    <dgm:cxn modelId="{204AF379-2B15-4FC9-8C7D-6B4D50F77507}" type="presOf" srcId="{FD45D1F1-2ACF-458D-955B-9791C40F2FD5}" destId="{DF40DEB2-BC22-4441-BC04-CB4D29191EC1}" srcOrd="0" destOrd="0" presId="urn:microsoft.com/office/officeart/2005/8/layout/cycle6"/>
    <dgm:cxn modelId="{51972B27-BBB9-4973-BD2A-50FC0E22C590}" type="presOf" srcId="{ABA50FB3-AC9F-45A5-9B63-51D10878B2CA}" destId="{473BCF72-CC64-43BC-9EE9-A92DD8913DAE}" srcOrd="0" destOrd="0" presId="urn:microsoft.com/office/officeart/2005/8/layout/cycle6"/>
    <dgm:cxn modelId="{E6613980-DD47-4BD7-B690-4BEB6B2AA6E3}" type="presOf" srcId="{155CBEA4-953E-4430-B3BF-577908848A1B}" destId="{80816618-B2A4-4BFF-AF76-B1122E861F3C}" srcOrd="0" destOrd="0" presId="urn:microsoft.com/office/officeart/2005/8/layout/cycle6"/>
    <dgm:cxn modelId="{BD44A568-964F-4442-8888-DE90A9E201F8}" type="presOf" srcId="{524D0E7F-019B-4429-A935-CEE0D0C21D0F}" destId="{A3833A99-A925-43C9-98C8-E3BD5E8E56F5}" srcOrd="0" destOrd="0" presId="urn:microsoft.com/office/officeart/2005/8/layout/cycle6"/>
    <dgm:cxn modelId="{2D0EEF39-ADDD-403E-9686-7EBBEADA7112}" type="presOf" srcId="{76378149-24AA-40D5-98DA-67CD1BC84EEA}" destId="{C9D34DB0-D252-42E0-A083-1D44D326A214}" srcOrd="0" destOrd="0" presId="urn:microsoft.com/office/officeart/2005/8/layout/cycle6"/>
    <dgm:cxn modelId="{884E4DB5-ABA5-4815-AB6A-F2C78B49DA2D}" type="presOf" srcId="{18596A21-5CE6-4516-A252-B4C35E9FBC89}" destId="{9362D186-DCD3-48B1-8FC4-A3956E7F48BF}" srcOrd="0" destOrd="0" presId="urn:microsoft.com/office/officeart/2005/8/layout/cycle6"/>
    <dgm:cxn modelId="{399F0893-F049-49C5-B34C-EF112040B160}" type="presOf" srcId="{97A49745-E71C-4D80-BEB0-7890D27232FC}" destId="{3CCDA4FC-78C3-443B-A381-82A5B25F806B}" srcOrd="0" destOrd="0" presId="urn:microsoft.com/office/officeart/2005/8/layout/cycle6"/>
    <dgm:cxn modelId="{48B1A25E-57DE-4201-B08F-1DCAB837CDC5}" srcId="{9FA7CEEB-EBAC-4B42-9A37-9AE1C99449AC}" destId="{76378149-24AA-40D5-98DA-67CD1BC84EEA}" srcOrd="4" destOrd="0" parTransId="{AAD21080-F063-41D9-A188-34EC97977117}" sibTransId="{18596A21-5CE6-4516-A252-B4C35E9FBC89}"/>
    <dgm:cxn modelId="{76727718-64C1-4299-B22E-A893E3733153}" srcId="{9FA7CEEB-EBAC-4B42-9A37-9AE1C99449AC}" destId="{155CBEA4-953E-4430-B3BF-577908848A1B}" srcOrd="3" destOrd="0" parTransId="{A833426B-EEDB-4F95-B194-8C3C74E7FD46}" sibTransId="{ABA50FB3-AC9F-45A5-9B63-51D10878B2CA}"/>
    <dgm:cxn modelId="{EDE76F71-880A-4B1B-9F11-444D72062295}" type="presOf" srcId="{C9FE9CFC-51D5-4AA0-B355-A1C366678FDE}" destId="{AC6DE673-CBF3-4AF2-A1C8-704A285E0110}" srcOrd="0" destOrd="0" presId="urn:microsoft.com/office/officeart/2005/8/layout/cycle6"/>
    <dgm:cxn modelId="{9C0BBDA1-47B3-4E21-AA9D-49E961D28705}" srcId="{9FA7CEEB-EBAC-4B42-9A37-9AE1C99449AC}" destId="{C9FE9CFC-51D5-4AA0-B355-A1C366678FDE}" srcOrd="2" destOrd="0" parTransId="{36621D89-7711-4A56-8462-8767BC15C6AB}" sibTransId="{FD45D1F1-2ACF-458D-955B-9791C40F2FD5}"/>
    <dgm:cxn modelId="{CB527EC5-CD96-436F-942C-89CCDBFF5224}" srcId="{9FA7CEEB-EBAC-4B42-9A37-9AE1C99449AC}" destId="{97A49745-E71C-4D80-BEB0-7890D27232FC}" srcOrd="1" destOrd="0" parTransId="{13DDC3D3-6E4A-4DCD-A440-97C638C26A13}" sibTransId="{524D0E7F-019B-4429-A935-CEE0D0C21D0F}"/>
    <dgm:cxn modelId="{4410CA2B-9259-4DEA-B99F-C7BDFE278AD5}" type="presOf" srcId="{5598DEF7-1607-4F56-ACC6-C2A8BF09871D}" destId="{066BAB60-E2AE-43A8-996A-CA1B8CACD540}" srcOrd="0" destOrd="0" presId="urn:microsoft.com/office/officeart/2005/8/layout/cycle6"/>
    <dgm:cxn modelId="{68897CC9-2B20-42C2-A1E2-EEF90D5AEF7E}" srcId="{9FA7CEEB-EBAC-4B42-9A37-9AE1C99449AC}" destId="{30F2CDE6-44F4-4284-AAA5-001A84BAEFC4}" srcOrd="0" destOrd="0" parTransId="{8942745D-45B5-4278-A8C9-C6FB0767CD73}" sibTransId="{5598DEF7-1607-4F56-ACC6-C2A8BF09871D}"/>
    <dgm:cxn modelId="{D6925127-DB68-49A5-9CEC-F35DA13F655C}" type="presParOf" srcId="{DEB29E6D-848C-4B46-B291-0354A748CCAF}" destId="{2EF5DB9F-33AE-416F-AC1B-81973DDB9CB1}" srcOrd="0" destOrd="0" presId="urn:microsoft.com/office/officeart/2005/8/layout/cycle6"/>
    <dgm:cxn modelId="{D0DDDC2C-A759-4C75-9E6A-5C1673CDC708}" type="presParOf" srcId="{DEB29E6D-848C-4B46-B291-0354A748CCAF}" destId="{7CA974AE-8197-4437-8FF4-D669701D51B6}" srcOrd="1" destOrd="0" presId="urn:microsoft.com/office/officeart/2005/8/layout/cycle6"/>
    <dgm:cxn modelId="{729D5D9E-8B5E-44E3-ABB6-2EBDAD14705B}" type="presParOf" srcId="{DEB29E6D-848C-4B46-B291-0354A748CCAF}" destId="{066BAB60-E2AE-43A8-996A-CA1B8CACD540}" srcOrd="2" destOrd="0" presId="urn:microsoft.com/office/officeart/2005/8/layout/cycle6"/>
    <dgm:cxn modelId="{204E16EF-4D9D-4504-BD67-6FD4A773F30B}" type="presParOf" srcId="{DEB29E6D-848C-4B46-B291-0354A748CCAF}" destId="{3CCDA4FC-78C3-443B-A381-82A5B25F806B}" srcOrd="3" destOrd="0" presId="urn:microsoft.com/office/officeart/2005/8/layout/cycle6"/>
    <dgm:cxn modelId="{58853197-0A8B-4BC7-8627-6C6720B5B77C}" type="presParOf" srcId="{DEB29E6D-848C-4B46-B291-0354A748CCAF}" destId="{EEEAD4F3-9F2A-4AA1-9476-D55631ED1DAF}" srcOrd="4" destOrd="0" presId="urn:microsoft.com/office/officeart/2005/8/layout/cycle6"/>
    <dgm:cxn modelId="{E21D91D2-9526-4F13-AB78-C3A05F503E7D}" type="presParOf" srcId="{DEB29E6D-848C-4B46-B291-0354A748CCAF}" destId="{A3833A99-A925-43C9-98C8-E3BD5E8E56F5}" srcOrd="5" destOrd="0" presId="urn:microsoft.com/office/officeart/2005/8/layout/cycle6"/>
    <dgm:cxn modelId="{FE74BB08-F045-4A04-87B5-E7C435600816}" type="presParOf" srcId="{DEB29E6D-848C-4B46-B291-0354A748CCAF}" destId="{AC6DE673-CBF3-4AF2-A1C8-704A285E0110}" srcOrd="6" destOrd="0" presId="urn:microsoft.com/office/officeart/2005/8/layout/cycle6"/>
    <dgm:cxn modelId="{EE2525C3-8A1A-4B42-8CD5-67408D46A464}" type="presParOf" srcId="{DEB29E6D-848C-4B46-B291-0354A748CCAF}" destId="{9192580D-9E64-44CD-B58A-4E162DEF87AD}" srcOrd="7" destOrd="0" presId="urn:microsoft.com/office/officeart/2005/8/layout/cycle6"/>
    <dgm:cxn modelId="{D661D053-06AA-4E4B-834D-12D2172FDC7B}" type="presParOf" srcId="{DEB29E6D-848C-4B46-B291-0354A748CCAF}" destId="{DF40DEB2-BC22-4441-BC04-CB4D29191EC1}" srcOrd="8" destOrd="0" presId="urn:microsoft.com/office/officeart/2005/8/layout/cycle6"/>
    <dgm:cxn modelId="{D8E00C1C-67F6-43C8-BD50-2B6D58BB3171}" type="presParOf" srcId="{DEB29E6D-848C-4B46-B291-0354A748CCAF}" destId="{80816618-B2A4-4BFF-AF76-B1122E861F3C}" srcOrd="9" destOrd="0" presId="urn:microsoft.com/office/officeart/2005/8/layout/cycle6"/>
    <dgm:cxn modelId="{24748495-8252-4DD8-A148-9A8BBB56F617}" type="presParOf" srcId="{DEB29E6D-848C-4B46-B291-0354A748CCAF}" destId="{7EAE0191-063B-4747-856A-AA6214247475}" srcOrd="10" destOrd="0" presId="urn:microsoft.com/office/officeart/2005/8/layout/cycle6"/>
    <dgm:cxn modelId="{ED6E98A5-4A7F-4659-9ED0-8FAC041C5783}" type="presParOf" srcId="{DEB29E6D-848C-4B46-B291-0354A748CCAF}" destId="{473BCF72-CC64-43BC-9EE9-A92DD8913DAE}" srcOrd="11" destOrd="0" presId="urn:microsoft.com/office/officeart/2005/8/layout/cycle6"/>
    <dgm:cxn modelId="{97CB9967-A804-4503-915A-FB09278D0067}" type="presParOf" srcId="{DEB29E6D-848C-4B46-B291-0354A748CCAF}" destId="{C9D34DB0-D252-42E0-A083-1D44D326A214}" srcOrd="12" destOrd="0" presId="urn:microsoft.com/office/officeart/2005/8/layout/cycle6"/>
    <dgm:cxn modelId="{F9B938C1-DFF9-4FE4-B6EF-8C4D34F7F399}" type="presParOf" srcId="{DEB29E6D-848C-4B46-B291-0354A748CCAF}" destId="{99EFE09E-507F-4573-A776-CBA97FE5A5A4}" srcOrd="13" destOrd="0" presId="urn:microsoft.com/office/officeart/2005/8/layout/cycle6"/>
    <dgm:cxn modelId="{81D0202F-B61B-4A5A-8379-2604D51D904E}" type="presParOf" srcId="{DEB29E6D-848C-4B46-B291-0354A748CCAF}" destId="{9362D186-DCD3-48B1-8FC4-A3956E7F48B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E3036D-7A98-47AC-B946-C7C042E597C2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3DD319-CB30-417B-8DF2-984FA51AFE04}">
      <dgm:prSet/>
      <dgm:spPr/>
      <dgm:t>
        <a:bodyPr/>
        <a:lstStyle/>
        <a:p>
          <a:pPr rtl="0"/>
          <a:r>
            <a:rPr lang="en-US" b="1" dirty="0" smtClean="0"/>
            <a:t>Objectives:</a:t>
          </a:r>
          <a:endParaRPr lang="en-US" dirty="0"/>
        </a:p>
      </dgm:t>
    </dgm:pt>
    <dgm:pt modelId="{746E774D-17D8-49F4-9A45-519A5B90018E}" type="parTrans" cxnId="{E754E2B0-459E-4486-A33C-58D658B1777E}">
      <dgm:prSet/>
      <dgm:spPr/>
      <dgm:t>
        <a:bodyPr/>
        <a:lstStyle/>
        <a:p>
          <a:endParaRPr lang="en-US"/>
        </a:p>
      </dgm:t>
    </dgm:pt>
    <dgm:pt modelId="{6AF25D98-0832-4B04-922D-C90F0093EB07}" type="sibTrans" cxnId="{E754E2B0-459E-4486-A33C-58D658B1777E}">
      <dgm:prSet/>
      <dgm:spPr/>
      <dgm:t>
        <a:bodyPr/>
        <a:lstStyle/>
        <a:p>
          <a:endParaRPr lang="en-US"/>
        </a:p>
      </dgm:t>
    </dgm:pt>
    <dgm:pt modelId="{8EF37C63-9F52-427F-B212-C0BE4AF6F77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Describe the characteristics of all living things</a:t>
          </a:r>
          <a:endParaRPr lang="en-US" b="1" dirty="0">
            <a:solidFill>
              <a:schemeClr val="tx1"/>
            </a:solidFill>
          </a:endParaRPr>
        </a:p>
      </dgm:t>
    </dgm:pt>
    <dgm:pt modelId="{666C8A38-6348-4808-8CA6-E24AFE54B0B1}" type="parTrans" cxnId="{DBBB59AA-64E4-4166-8B31-D1B2331D08F9}">
      <dgm:prSet/>
      <dgm:spPr/>
      <dgm:t>
        <a:bodyPr/>
        <a:lstStyle/>
        <a:p>
          <a:endParaRPr lang="en-US"/>
        </a:p>
      </dgm:t>
    </dgm:pt>
    <dgm:pt modelId="{AE58EB74-1D97-4C56-BDA9-867D74E9B152}" type="sibTrans" cxnId="{DBBB59AA-64E4-4166-8B31-D1B2331D08F9}">
      <dgm:prSet/>
      <dgm:spPr/>
      <dgm:t>
        <a:bodyPr/>
        <a:lstStyle/>
        <a:p>
          <a:endParaRPr lang="en-US"/>
        </a:p>
      </dgm:t>
    </dgm:pt>
    <dgm:pt modelId="{89790CBD-D14B-46D6-9265-394E178DC1C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Outline the central themes of biology</a:t>
          </a:r>
          <a:endParaRPr lang="en-US" b="1" dirty="0">
            <a:solidFill>
              <a:schemeClr val="tx1"/>
            </a:solidFill>
          </a:endParaRPr>
        </a:p>
      </dgm:t>
    </dgm:pt>
    <dgm:pt modelId="{A7A447DC-62EB-4B4A-A820-187E4828C284}" type="parTrans" cxnId="{33EED858-B8E9-49E7-BF30-A8346B68C9D0}">
      <dgm:prSet/>
      <dgm:spPr/>
      <dgm:t>
        <a:bodyPr/>
        <a:lstStyle/>
        <a:p>
          <a:endParaRPr lang="en-US"/>
        </a:p>
      </dgm:t>
    </dgm:pt>
    <dgm:pt modelId="{B64567BF-C239-4C3D-8175-E856D72BA294}" type="sibTrans" cxnId="{33EED858-B8E9-49E7-BF30-A8346B68C9D0}">
      <dgm:prSet/>
      <dgm:spPr/>
      <dgm:t>
        <a:bodyPr/>
        <a:lstStyle/>
        <a:p>
          <a:endParaRPr lang="en-US"/>
        </a:p>
      </dgm:t>
    </dgm:pt>
    <dgm:pt modelId="{A0FDCA2A-4096-46A8-BD62-916E1EDE4480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Explain how the metric system is important to science</a:t>
          </a:r>
          <a:endParaRPr lang="en-US" b="1" dirty="0">
            <a:solidFill>
              <a:schemeClr val="tx1"/>
            </a:solidFill>
          </a:endParaRPr>
        </a:p>
      </dgm:t>
    </dgm:pt>
    <dgm:pt modelId="{F3BD8C83-1E16-4963-BB76-A00042DA46B8}" type="parTrans" cxnId="{5D438A64-C247-4EB7-A710-09F0BE8B9613}">
      <dgm:prSet/>
      <dgm:spPr/>
      <dgm:t>
        <a:bodyPr/>
        <a:lstStyle/>
        <a:p>
          <a:endParaRPr lang="en-US"/>
        </a:p>
      </dgm:t>
    </dgm:pt>
    <dgm:pt modelId="{94A9DCB6-0EC1-44E7-BD13-A765338D60F2}" type="sibTrans" cxnId="{5D438A64-C247-4EB7-A710-09F0BE8B9613}">
      <dgm:prSet/>
      <dgm:spPr/>
      <dgm:t>
        <a:bodyPr/>
        <a:lstStyle/>
        <a:p>
          <a:endParaRPr lang="en-US"/>
        </a:p>
      </dgm:t>
    </dgm:pt>
    <dgm:pt modelId="{8B69B9E3-8276-4AEE-BA55-A3081453BAD5}" type="pres">
      <dgm:prSet presAssocID="{0DE3036D-7A98-47AC-B946-C7C042E597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E37C75-B7E5-45EB-8548-C57C3FE86E8E}" type="pres">
      <dgm:prSet presAssocID="{BD3DD319-CB30-417B-8DF2-984FA51AFE04}" presName="parentText" presStyleLbl="node1" presStyleIdx="0" presStyleCnt="1" custScaleY="91034" custLinFactNeighborY="-38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8C5847-E12C-4953-8690-1AFCC3CD47CF}" type="pres">
      <dgm:prSet presAssocID="{BD3DD319-CB30-417B-8DF2-984FA51AFE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EED858-B8E9-49E7-BF30-A8346B68C9D0}" srcId="{BD3DD319-CB30-417B-8DF2-984FA51AFE04}" destId="{89790CBD-D14B-46D6-9265-394E178DC1CF}" srcOrd="1" destOrd="0" parTransId="{A7A447DC-62EB-4B4A-A820-187E4828C284}" sibTransId="{B64567BF-C239-4C3D-8175-E856D72BA294}"/>
    <dgm:cxn modelId="{E754E2B0-459E-4486-A33C-58D658B1777E}" srcId="{0DE3036D-7A98-47AC-B946-C7C042E597C2}" destId="{BD3DD319-CB30-417B-8DF2-984FA51AFE04}" srcOrd="0" destOrd="0" parTransId="{746E774D-17D8-49F4-9A45-519A5B90018E}" sibTransId="{6AF25D98-0832-4B04-922D-C90F0093EB07}"/>
    <dgm:cxn modelId="{DBBB59AA-64E4-4166-8B31-D1B2331D08F9}" srcId="{BD3DD319-CB30-417B-8DF2-984FA51AFE04}" destId="{8EF37C63-9F52-427F-B212-C0BE4AF6F773}" srcOrd="0" destOrd="0" parTransId="{666C8A38-6348-4808-8CA6-E24AFE54B0B1}" sibTransId="{AE58EB74-1D97-4C56-BDA9-867D74E9B152}"/>
    <dgm:cxn modelId="{D8A78E5F-0DBB-4619-9E7F-E3AF4A58E643}" type="presOf" srcId="{0DE3036D-7A98-47AC-B946-C7C042E597C2}" destId="{8B69B9E3-8276-4AEE-BA55-A3081453BAD5}" srcOrd="0" destOrd="0" presId="urn:microsoft.com/office/officeart/2005/8/layout/vList2"/>
    <dgm:cxn modelId="{5D438A64-C247-4EB7-A710-09F0BE8B9613}" srcId="{BD3DD319-CB30-417B-8DF2-984FA51AFE04}" destId="{A0FDCA2A-4096-46A8-BD62-916E1EDE4480}" srcOrd="2" destOrd="0" parTransId="{F3BD8C83-1E16-4963-BB76-A00042DA46B8}" sibTransId="{94A9DCB6-0EC1-44E7-BD13-A765338D60F2}"/>
    <dgm:cxn modelId="{AA4C1F0B-D4B7-4E8E-A3BE-A5A86BD387FB}" type="presOf" srcId="{89790CBD-D14B-46D6-9265-394E178DC1CF}" destId="{748C5847-E12C-4953-8690-1AFCC3CD47CF}" srcOrd="0" destOrd="1" presId="urn:microsoft.com/office/officeart/2005/8/layout/vList2"/>
    <dgm:cxn modelId="{2B99D0AA-67EA-4C67-9499-F67A1407C16F}" type="presOf" srcId="{BD3DD319-CB30-417B-8DF2-984FA51AFE04}" destId="{2BE37C75-B7E5-45EB-8548-C57C3FE86E8E}" srcOrd="0" destOrd="0" presId="urn:microsoft.com/office/officeart/2005/8/layout/vList2"/>
    <dgm:cxn modelId="{993A46AC-D0DB-4F20-BDAC-13C72CDD77FC}" type="presOf" srcId="{8EF37C63-9F52-427F-B212-C0BE4AF6F773}" destId="{748C5847-E12C-4953-8690-1AFCC3CD47CF}" srcOrd="0" destOrd="0" presId="urn:microsoft.com/office/officeart/2005/8/layout/vList2"/>
    <dgm:cxn modelId="{26BB08A4-8D51-450B-8C5F-BA70928C915A}" type="presOf" srcId="{A0FDCA2A-4096-46A8-BD62-916E1EDE4480}" destId="{748C5847-E12C-4953-8690-1AFCC3CD47CF}" srcOrd="0" destOrd="2" presId="urn:microsoft.com/office/officeart/2005/8/layout/vList2"/>
    <dgm:cxn modelId="{A675C2E6-5D39-4D79-A5C3-C685E7FB7A46}" type="presParOf" srcId="{8B69B9E3-8276-4AEE-BA55-A3081453BAD5}" destId="{2BE37C75-B7E5-45EB-8548-C57C3FE86E8E}" srcOrd="0" destOrd="0" presId="urn:microsoft.com/office/officeart/2005/8/layout/vList2"/>
    <dgm:cxn modelId="{4DDE9A95-6E53-466A-844C-FCDB970A8F6B}" type="presParOf" srcId="{8B69B9E3-8276-4AEE-BA55-A3081453BAD5}" destId="{748C5847-E12C-4953-8690-1AFCC3CD47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AFA721-05A8-409F-BCAE-21F148151EDF}" type="doc">
      <dgm:prSet loTypeId="urn:microsoft.com/office/officeart/2005/8/layout/radial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20096B-A909-4B5F-A9A7-8BCCBAFED4D6}">
      <dgm:prSet phldrT="[Text]" custT="1"/>
      <dgm:spPr/>
      <dgm:t>
        <a:bodyPr/>
        <a:lstStyle/>
        <a:p>
          <a:r>
            <a:rPr lang="en-US" sz="1600" b="1" dirty="0" smtClean="0"/>
            <a:t>Characteristics of Living Things</a:t>
          </a:r>
          <a:endParaRPr lang="en-US" sz="1600" b="1" dirty="0"/>
        </a:p>
      </dgm:t>
    </dgm:pt>
    <dgm:pt modelId="{22A8D212-D10B-4CA9-90B5-573B648C5943}" type="parTrans" cxnId="{58B1E317-799E-400C-96EA-BDE75E9AD003}">
      <dgm:prSet/>
      <dgm:spPr/>
      <dgm:t>
        <a:bodyPr/>
        <a:lstStyle/>
        <a:p>
          <a:endParaRPr lang="en-US"/>
        </a:p>
      </dgm:t>
    </dgm:pt>
    <dgm:pt modelId="{8F981F88-BA56-4926-85FA-75280022F2EB}" type="sibTrans" cxnId="{58B1E317-799E-400C-96EA-BDE75E9AD003}">
      <dgm:prSet/>
      <dgm:spPr/>
      <dgm:t>
        <a:bodyPr/>
        <a:lstStyle/>
        <a:p>
          <a:endParaRPr lang="en-US"/>
        </a:p>
      </dgm:t>
    </dgm:pt>
    <dgm:pt modelId="{A67D1E7C-C8E4-4380-B014-0D7A5390E7DF}">
      <dgm:prSet phldrT="[Text]" custT="1"/>
      <dgm:spPr/>
      <dgm:t>
        <a:bodyPr/>
        <a:lstStyle/>
        <a:p>
          <a:r>
            <a:rPr lang="en-US" sz="1150" b="1" dirty="0" smtClean="0"/>
            <a:t>Universal Genetic Code</a:t>
          </a:r>
          <a:endParaRPr lang="en-US" sz="1150" b="1" dirty="0"/>
        </a:p>
      </dgm:t>
    </dgm:pt>
    <dgm:pt modelId="{ED62F75C-6D97-49CE-89BD-66B54ED89D1E}" type="parTrans" cxnId="{DF3D44AE-B41C-4CAD-9E3A-8780CBECBB4D}">
      <dgm:prSet/>
      <dgm:spPr/>
      <dgm:t>
        <a:bodyPr/>
        <a:lstStyle/>
        <a:p>
          <a:endParaRPr lang="en-US"/>
        </a:p>
      </dgm:t>
    </dgm:pt>
    <dgm:pt modelId="{36F4E58E-3D58-4D9F-AF2A-6FE564CB3664}" type="sibTrans" cxnId="{DF3D44AE-B41C-4CAD-9E3A-8780CBECBB4D}">
      <dgm:prSet/>
      <dgm:spPr/>
      <dgm:t>
        <a:bodyPr/>
        <a:lstStyle/>
        <a:p>
          <a:endParaRPr lang="en-US" sz="1150" b="1"/>
        </a:p>
      </dgm:t>
    </dgm:pt>
    <dgm:pt modelId="{91AC7371-14BB-4712-B13C-F81DE7CF4450}">
      <dgm:prSet phldrT="[Text]" custT="1"/>
      <dgm:spPr/>
      <dgm:t>
        <a:bodyPr/>
        <a:lstStyle/>
        <a:p>
          <a:r>
            <a:rPr lang="en-US" sz="1150" b="1" dirty="0" smtClean="0"/>
            <a:t>Use Materials and Energy</a:t>
          </a:r>
          <a:endParaRPr lang="en-US" sz="1150" b="1" dirty="0"/>
        </a:p>
      </dgm:t>
    </dgm:pt>
    <dgm:pt modelId="{FF281C48-1516-4E32-BD15-D87DB38FDE87}" type="parTrans" cxnId="{9043EC20-5B70-462C-A10D-C69F96E4D409}">
      <dgm:prSet/>
      <dgm:spPr/>
      <dgm:t>
        <a:bodyPr/>
        <a:lstStyle/>
        <a:p>
          <a:endParaRPr lang="en-US"/>
        </a:p>
      </dgm:t>
    </dgm:pt>
    <dgm:pt modelId="{D153045D-ECAA-4D8E-8D73-06B41BA7F8CC}" type="sibTrans" cxnId="{9043EC20-5B70-462C-A10D-C69F96E4D409}">
      <dgm:prSet/>
      <dgm:spPr/>
      <dgm:t>
        <a:bodyPr/>
        <a:lstStyle/>
        <a:p>
          <a:endParaRPr lang="en-US" sz="1150" b="1"/>
        </a:p>
      </dgm:t>
    </dgm:pt>
    <dgm:pt modelId="{135E45E5-7026-4CF9-8BCF-A86BC6DE887A}">
      <dgm:prSet phldrT="[Text]" custT="1"/>
      <dgm:spPr/>
      <dgm:t>
        <a:bodyPr/>
        <a:lstStyle/>
        <a:p>
          <a:r>
            <a:rPr lang="en-US" sz="1150" b="1" dirty="0" smtClean="0"/>
            <a:t>Maintain Homeostasis</a:t>
          </a:r>
          <a:endParaRPr lang="en-US" sz="1150" b="1" dirty="0"/>
        </a:p>
      </dgm:t>
    </dgm:pt>
    <dgm:pt modelId="{01E85EFA-453C-4830-98F4-7817F3193C7F}" type="parTrans" cxnId="{CE1F52E7-0494-4DEA-A26A-EE2A8C5E99B4}">
      <dgm:prSet/>
      <dgm:spPr/>
      <dgm:t>
        <a:bodyPr/>
        <a:lstStyle/>
        <a:p>
          <a:endParaRPr lang="en-US"/>
        </a:p>
      </dgm:t>
    </dgm:pt>
    <dgm:pt modelId="{4A9D42E9-B86F-4811-BB39-C7220A86E10D}" type="sibTrans" cxnId="{CE1F52E7-0494-4DEA-A26A-EE2A8C5E99B4}">
      <dgm:prSet/>
      <dgm:spPr/>
      <dgm:t>
        <a:bodyPr/>
        <a:lstStyle/>
        <a:p>
          <a:endParaRPr lang="en-US" sz="1150" b="1"/>
        </a:p>
      </dgm:t>
    </dgm:pt>
    <dgm:pt modelId="{B69A4BB9-C1E4-4796-B7F6-8070F4E8FC35}">
      <dgm:prSet phldrT="[Text]" custT="1"/>
      <dgm:spPr/>
      <dgm:t>
        <a:bodyPr/>
        <a:lstStyle/>
        <a:p>
          <a:r>
            <a:rPr lang="en-US" sz="1150" b="1" dirty="0" smtClean="0"/>
            <a:t>Reproduction</a:t>
          </a:r>
          <a:endParaRPr lang="en-US" sz="1150" b="1" dirty="0"/>
        </a:p>
      </dgm:t>
    </dgm:pt>
    <dgm:pt modelId="{3923B275-3F65-4A60-BAD0-B3C20DA2EEEC}" type="parTrans" cxnId="{B242FAE4-AEF3-4FC9-9529-33BF08ADE36D}">
      <dgm:prSet/>
      <dgm:spPr/>
      <dgm:t>
        <a:bodyPr/>
        <a:lstStyle/>
        <a:p>
          <a:endParaRPr lang="en-US"/>
        </a:p>
      </dgm:t>
    </dgm:pt>
    <dgm:pt modelId="{55FF92BF-12B9-4F00-9ADC-757D45197EF5}" type="sibTrans" cxnId="{B242FAE4-AEF3-4FC9-9529-33BF08ADE36D}">
      <dgm:prSet/>
      <dgm:spPr/>
      <dgm:t>
        <a:bodyPr/>
        <a:lstStyle/>
        <a:p>
          <a:endParaRPr lang="en-US" sz="1150" b="1"/>
        </a:p>
      </dgm:t>
    </dgm:pt>
    <dgm:pt modelId="{04AB773C-6518-48ED-96BF-E0ED695EF1AF}">
      <dgm:prSet custT="1"/>
      <dgm:spPr/>
      <dgm:t>
        <a:bodyPr/>
        <a:lstStyle/>
        <a:p>
          <a:r>
            <a:rPr lang="en-US" sz="1150" b="1" dirty="0" smtClean="0"/>
            <a:t>Growth and Development</a:t>
          </a:r>
          <a:endParaRPr lang="en-US" sz="1150" b="1" dirty="0"/>
        </a:p>
      </dgm:t>
    </dgm:pt>
    <dgm:pt modelId="{3727624B-DEEC-4EF7-93D5-D532F7CBE0B8}" type="parTrans" cxnId="{D05C3022-B390-487B-9E29-174F14CA0289}">
      <dgm:prSet/>
      <dgm:spPr/>
      <dgm:t>
        <a:bodyPr/>
        <a:lstStyle/>
        <a:p>
          <a:endParaRPr lang="en-US"/>
        </a:p>
      </dgm:t>
    </dgm:pt>
    <dgm:pt modelId="{A1A12260-C82C-4D6D-BC22-C23C265D8778}" type="sibTrans" cxnId="{D05C3022-B390-487B-9E29-174F14CA0289}">
      <dgm:prSet/>
      <dgm:spPr/>
      <dgm:t>
        <a:bodyPr/>
        <a:lstStyle/>
        <a:p>
          <a:endParaRPr lang="en-US" sz="1150" b="1"/>
        </a:p>
      </dgm:t>
    </dgm:pt>
    <dgm:pt modelId="{F62CEC9A-2DD4-4EC2-95AC-96ACCD2A75A2}">
      <dgm:prSet custT="1"/>
      <dgm:spPr/>
      <dgm:t>
        <a:bodyPr/>
        <a:lstStyle/>
        <a:p>
          <a:r>
            <a:rPr lang="en-US" sz="1150" b="1" dirty="0" smtClean="0"/>
            <a:t>Change over time (Evolve)</a:t>
          </a:r>
          <a:endParaRPr lang="en-US" sz="1150" b="1" dirty="0"/>
        </a:p>
      </dgm:t>
    </dgm:pt>
    <dgm:pt modelId="{B6767F09-9FD4-413F-9C27-E64A748BDE0A}" type="parTrans" cxnId="{B0551238-8592-4E02-B823-3261B152A360}">
      <dgm:prSet/>
      <dgm:spPr/>
      <dgm:t>
        <a:bodyPr/>
        <a:lstStyle/>
        <a:p>
          <a:endParaRPr lang="en-US"/>
        </a:p>
      </dgm:t>
    </dgm:pt>
    <dgm:pt modelId="{35D6A978-71A0-4006-9C28-1ED3C3FA9EAE}" type="sibTrans" cxnId="{B0551238-8592-4E02-B823-3261B152A360}">
      <dgm:prSet/>
      <dgm:spPr/>
      <dgm:t>
        <a:bodyPr/>
        <a:lstStyle/>
        <a:p>
          <a:endParaRPr lang="en-US" sz="1150" b="1"/>
        </a:p>
      </dgm:t>
    </dgm:pt>
    <dgm:pt modelId="{BE381AC8-AF95-4CB7-9B00-5BB0BC3F6946}">
      <dgm:prSet custT="1"/>
      <dgm:spPr/>
      <dgm:t>
        <a:bodyPr/>
        <a:lstStyle/>
        <a:p>
          <a:r>
            <a:rPr lang="en-US" sz="1150" b="1" dirty="0" smtClean="0"/>
            <a:t>Made up of Cells</a:t>
          </a:r>
          <a:endParaRPr lang="en-US" sz="1150" b="1" dirty="0"/>
        </a:p>
      </dgm:t>
    </dgm:pt>
    <dgm:pt modelId="{AD79EDFD-3A40-434F-947C-74CCA83996EC}" type="parTrans" cxnId="{7C13084A-0717-451F-8A4F-49FAD9B10BB0}">
      <dgm:prSet/>
      <dgm:spPr/>
      <dgm:t>
        <a:bodyPr/>
        <a:lstStyle/>
        <a:p>
          <a:endParaRPr lang="en-US"/>
        </a:p>
      </dgm:t>
    </dgm:pt>
    <dgm:pt modelId="{88FA7D02-CEAB-4414-ABFE-090FE35C0465}" type="sibTrans" cxnId="{7C13084A-0717-451F-8A4F-49FAD9B10BB0}">
      <dgm:prSet/>
      <dgm:spPr/>
      <dgm:t>
        <a:bodyPr/>
        <a:lstStyle/>
        <a:p>
          <a:endParaRPr lang="en-US" sz="1150" b="1"/>
        </a:p>
      </dgm:t>
    </dgm:pt>
    <dgm:pt modelId="{C32CA70F-0047-4156-A5F2-F900A522D29D}">
      <dgm:prSet custT="1"/>
      <dgm:spPr/>
      <dgm:t>
        <a:bodyPr/>
        <a:lstStyle/>
        <a:p>
          <a:r>
            <a:rPr lang="en-US" sz="1150" b="1" dirty="0" smtClean="0"/>
            <a:t>Respond to Environment</a:t>
          </a:r>
          <a:endParaRPr lang="en-US" sz="1150" b="1" dirty="0"/>
        </a:p>
      </dgm:t>
    </dgm:pt>
    <dgm:pt modelId="{4D88F66B-1B0C-4E74-8317-9E84D69EDDCA}" type="parTrans" cxnId="{994508E7-37E8-45DD-9248-9CDB8AB78C19}">
      <dgm:prSet/>
      <dgm:spPr/>
      <dgm:t>
        <a:bodyPr/>
        <a:lstStyle/>
        <a:p>
          <a:endParaRPr lang="en-US"/>
        </a:p>
      </dgm:t>
    </dgm:pt>
    <dgm:pt modelId="{3C6BA0D5-F6AB-482C-AA48-55DB26C8D182}" type="sibTrans" cxnId="{994508E7-37E8-45DD-9248-9CDB8AB78C19}">
      <dgm:prSet/>
      <dgm:spPr/>
      <dgm:t>
        <a:bodyPr/>
        <a:lstStyle/>
        <a:p>
          <a:endParaRPr lang="en-US" sz="1150" b="1"/>
        </a:p>
      </dgm:t>
    </dgm:pt>
    <dgm:pt modelId="{5ED0E933-12BD-4C89-9751-8A2FCCB7CB04}" type="pres">
      <dgm:prSet presAssocID="{DAAFA721-05A8-409F-BCAE-21F148151E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374BAE-19E3-4529-8C74-4B80A0905B93}" type="pres">
      <dgm:prSet presAssocID="{CD20096B-A909-4B5F-A9A7-8BCCBAFED4D6}" presName="centerShape" presStyleLbl="node0" presStyleIdx="0" presStyleCnt="1" custScaleX="143538" custScaleY="138753"/>
      <dgm:spPr/>
      <dgm:t>
        <a:bodyPr/>
        <a:lstStyle/>
        <a:p>
          <a:endParaRPr lang="en-US"/>
        </a:p>
      </dgm:t>
    </dgm:pt>
    <dgm:pt modelId="{3AB1076E-CB90-4FFB-9685-246DBEAF9B21}" type="pres">
      <dgm:prSet presAssocID="{A67D1E7C-C8E4-4380-B014-0D7A5390E7DF}" presName="node" presStyleLbl="node1" presStyleIdx="0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1190C-4C4B-4ADA-80F6-CA554A12FD30}" type="pres">
      <dgm:prSet presAssocID="{A67D1E7C-C8E4-4380-B014-0D7A5390E7DF}" presName="dummy" presStyleCnt="0"/>
      <dgm:spPr/>
    </dgm:pt>
    <dgm:pt modelId="{230A5E4B-F22D-44D3-975F-540B0A736490}" type="pres">
      <dgm:prSet presAssocID="{36F4E58E-3D58-4D9F-AF2A-6FE564CB3664}" presName="sibTrans" presStyleLbl="sibTrans2D1" presStyleIdx="0" presStyleCnt="8"/>
      <dgm:spPr/>
      <dgm:t>
        <a:bodyPr/>
        <a:lstStyle/>
        <a:p>
          <a:endParaRPr lang="en-US"/>
        </a:p>
      </dgm:t>
    </dgm:pt>
    <dgm:pt modelId="{095137EB-A323-4629-8153-C1848216182B}" type="pres">
      <dgm:prSet presAssocID="{04AB773C-6518-48ED-96BF-E0ED695EF1AF}" presName="node" presStyleLbl="node1" presStyleIdx="1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DB667-16D9-4897-9EE8-DF3DC68DF653}" type="pres">
      <dgm:prSet presAssocID="{04AB773C-6518-48ED-96BF-E0ED695EF1AF}" presName="dummy" presStyleCnt="0"/>
      <dgm:spPr/>
    </dgm:pt>
    <dgm:pt modelId="{A33A9A43-3A8F-4687-8CB5-201EE4C6E6C7}" type="pres">
      <dgm:prSet presAssocID="{A1A12260-C82C-4D6D-BC22-C23C265D8778}" presName="sibTrans" presStyleLbl="sibTrans2D1" presStyleIdx="1" presStyleCnt="8"/>
      <dgm:spPr/>
      <dgm:t>
        <a:bodyPr/>
        <a:lstStyle/>
        <a:p>
          <a:endParaRPr lang="en-US"/>
        </a:p>
      </dgm:t>
    </dgm:pt>
    <dgm:pt modelId="{548591E1-B09E-4949-827B-AE27E6E79650}" type="pres">
      <dgm:prSet presAssocID="{C32CA70F-0047-4156-A5F2-F900A522D29D}" presName="node" presStyleLbl="node1" presStyleIdx="2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4CAA3-FB57-4DDF-A12A-B5DD93843CF0}" type="pres">
      <dgm:prSet presAssocID="{C32CA70F-0047-4156-A5F2-F900A522D29D}" presName="dummy" presStyleCnt="0"/>
      <dgm:spPr/>
    </dgm:pt>
    <dgm:pt modelId="{212C32DA-367D-4EA3-A91A-58959DE66D22}" type="pres">
      <dgm:prSet presAssocID="{3C6BA0D5-F6AB-482C-AA48-55DB26C8D182}" presName="sibTrans" presStyleLbl="sibTrans2D1" presStyleIdx="2" presStyleCnt="8"/>
      <dgm:spPr/>
      <dgm:t>
        <a:bodyPr/>
        <a:lstStyle/>
        <a:p>
          <a:endParaRPr lang="en-US"/>
        </a:p>
      </dgm:t>
    </dgm:pt>
    <dgm:pt modelId="{3F22D682-F479-4030-8D88-C7E027897FBB}" type="pres">
      <dgm:prSet presAssocID="{BE381AC8-AF95-4CB7-9B00-5BB0BC3F6946}" presName="node" presStyleLbl="node1" presStyleIdx="3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91842-E8F6-45D5-8BAF-1A2218730B93}" type="pres">
      <dgm:prSet presAssocID="{BE381AC8-AF95-4CB7-9B00-5BB0BC3F6946}" presName="dummy" presStyleCnt="0"/>
      <dgm:spPr/>
    </dgm:pt>
    <dgm:pt modelId="{F89A0FF4-4BCA-48B4-A2B4-2DBBA0BD370C}" type="pres">
      <dgm:prSet presAssocID="{88FA7D02-CEAB-4414-ABFE-090FE35C0465}" presName="sibTrans" presStyleLbl="sibTrans2D1" presStyleIdx="3" presStyleCnt="8"/>
      <dgm:spPr/>
      <dgm:t>
        <a:bodyPr/>
        <a:lstStyle/>
        <a:p>
          <a:endParaRPr lang="en-US"/>
        </a:p>
      </dgm:t>
    </dgm:pt>
    <dgm:pt modelId="{F327FACC-3E37-405F-AB82-DA919A4C0E6F}" type="pres">
      <dgm:prSet presAssocID="{F62CEC9A-2DD4-4EC2-95AC-96ACCD2A75A2}" presName="node" presStyleLbl="node1" presStyleIdx="4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C75F9-0692-421A-AA8F-D95F75540151}" type="pres">
      <dgm:prSet presAssocID="{F62CEC9A-2DD4-4EC2-95AC-96ACCD2A75A2}" presName="dummy" presStyleCnt="0"/>
      <dgm:spPr/>
    </dgm:pt>
    <dgm:pt modelId="{593B9A24-698C-4928-91E1-DF7501865809}" type="pres">
      <dgm:prSet presAssocID="{35D6A978-71A0-4006-9C28-1ED3C3FA9EAE}" presName="sibTrans" presStyleLbl="sibTrans2D1" presStyleIdx="4" presStyleCnt="8"/>
      <dgm:spPr/>
      <dgm:t>
        <a:bodyPr/>
        <a:lstStyle/>
        <a:p>
          <a:endParaRPr lang="en-US"/>
        </a:p>
      </dgm:t>
    </dgm:pt>
    <dgm:pt modelId="{58D7F22F-2FFD-4056-BBAC-80361DE1F482}" type="pres">
      <dgm:prSet presAssocID="{91AC7371-14BB-4712-B13C-F81DE7CF4450}" presName="node" presStyleLbl="node1" presStyleIdx="5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BF103-32D0-4AD6-9014-6CE2DBB7A22F}" type="pres">
      <dgm:prSet presAssocID="{91AC7371-14BB-4712-B13C-F81DE7CF4450}" presName="dummy" presStyleCnt="0"/>
      <dgm:spPr/>
    </dgm:pt>
    <dgm:pt modelId="{B900FCEC-9288-481E-B507-F80E606DAEC1}" type="pres">
      <dgm:prSet presAssocID="{D153045D-ECAA-4D8E-8D73-06B41BA7F8CC}" presName="sibTrans" presStyleLbl="sibTrans2D1" presStyleIdx="5" presStyleCnt="8"/>
      <dgm:spPr/>
      <dgm:t>
        <a:bodyPr/>
        <a:lstStyle/>
        <a:p>
          <a:endParaRPr lang="en-US"/>
        </a:p>
      </dgm:t>
    </dgm:pt>
    <dgm:pt modelId="{281008D3-48CE-4B7C-940E-F24E0F216B6D}" type="pres">
      <dgm:prSet presAssocID="{135E45E5-7026-4CF9-8BCF-A86BC6DE887A}" presName="node" presStyleLbl="node1" presStyleIdx="6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E29E7-E42E-4A0B-AA8B-3733E090F280}" type="pres">
      <dgm:prSet presAssocID="{135E45E5-7026-4CF9-8BCF-A86BC6DE887A}" presName="dummy" presStyleCnt="0"/>
      <dgm:spPr/>
    </dgm:pt>
    <dgm:pt modelId="{2EFD288E-B2A2-4FFE-9484-F0C364433C4E}" type="pres">
      <dgm:prSet presAssocID="{4A9D42E9-B86F-4811-BB39-C7220A86E10D}" presName="sibTrans" presStyleLbl="sibTrans2D1" presStyleIdx="6" presStyleCnt="8"/>
      <dgm:spPr/>
      <dgm:t>
        <a:bodyPr/>
        <a:lstStyle/>
        <a:p>
          <a:endParaRPr lang="en-US"/>
        </a:p>
      </dgm:t>
    </dgm:pt>
    <dgm:pt modelId="{B75168F6-3EE7-4A83-8BBF-E4E6EDA638C4}" type="pres">
      <dgm:prSet presAssocID="{B69A4BB9-C1E4-4796-B7F6-8070F4E8FC35}" presName="node" presStyleLbl="node1" presStyleIdx="7" presStyleCnt="8" custScaleX="134682" custScaleY="129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A0080-C8C5-4874-8221-2C81E50E85F1}" type="pres">
      <dgm:prSet presAssocID="{B69A4BB9-C1E4-4796-B7F6-8070F4E8FC35}" presName="dummy" presStyleCnt="0"/>
      <dgm:spPr/>
    </dgm:pt>
    <dgm:pt modelId="{D5631901-0F8D-45D0-98FB-66A3FC5D50F9}" type="pres">
      <dgm:prSet presAssocID="{55FF92BF-12B9-4F00-9ADC-757D45197EF5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BC6FBE5A-D749-4619-A34D-2E7EED264A5D}" type="presOf" srcId="{CD20096B-A909-4B5F-A9A7-8BCCBAFED4D6}" destId="{F7374BAE-19E3-4529-8C74-4B80A0905B93}" srcOrd="0" destOrd="0" presId="urn:microsoft.com/office/officeart/2005/8/layout/radial6"/>
    <dgm:cxn modelId="{9BC84054-1D5B-44CC-914A-07DD99B6F68C}" type="presOf" srcId="{35D6A978-71A0-4006-9C28-1ED3C3FA9EAE}" destId="{593B9A24-698C-4928-91E1-DF7501865809}" srcOrd="0" destOrd="0" presId="urn:microsoft.com/office/officeart/2005/8/layout/radial6"/>
    <dgm:cxn modelId="{CE1F52E7-0494-4DEA-A26A-EE2A8C5E99B4}" srcId="{CD20096B-A909-4B5F-A9A7-8BCCBAFED4D6}" destId="{135E45E5-7026-4CF9-8BCF-A86BC6DE887A}" srcOrd="6" destOrd="0" parTransId="{01E85EFA-453C-4830-98F4-7817F3193C7F}" sibTransId="{4A9D42E9-B86F-4811-BB39-C7220A86E10D}"/>
    <dgm:cxn modelId="{994508E7-37E8-45DD-9248-9CDB8AB78C19}" srcId="{CD20096B-A909-4B5F-A9A7-8BCCBAFED4D6}" destId="{C32CA70F-0047-4156-A5F2-F900A522D29D}" srcOrd="2" destOrd="0" parTransId="{4D88F66B-1B0C-4E74-8317-9E84D69EDDCA}" sibTransId="{3C6BA0D5-F6AB-482C-AA48-55DB26C8D182}"/>
    <dgm:cxn modelId="{9CD877AB-E031-4772-973A-E235D326D062}" type="presOf" srcId="{A67D1E7C-C8E4-4380-B014-0D7A5390E7DF}" destId="{3AB1076E-CB90-4FFB-9685-246DBEAF9B21}" srcOrd="0" destOrd="0" presId="urn:microsoft.com/office/officeart/2005/8/layout/radial6"/>
    <dgm:cxn modelId="{9043EC20-5B70-462C-A10D-C69F96E4D409}" srcId="{CD20096B-A909-4B5F-A9A7-8BCCBAFED4D6}" destId="{91AC7371-14BB-4712-B13C-F81DE7CF4450}" srcOrd="5" destOrd="0" parTransId="{FF281C48-1516-4E32-BD15-D87DB38FDE87}" sibTransId="{D153045D-ECAA-4D8E-8D73-06B41BA7F8CC}"/>
    <dgm:cxn modelId="{E53926BA-9054-41B3-9658-D3941447A505}" type="presOf" srcId="{D153045D-ECAA-4D8E-8D73-06B41BA7F8CC}" destId="{B900FCEC-9288-481E-B507-F80E606DAEC1}" srcOrd="0" destOrd="0" presId="urn:microsoft.com/office/officeart/2005/8/layout/radial6"/>
    <dgm:cxn modelId="{7C13084A-0717-451F-8A4F-49FAD9B10BB0}" srcId="{CD20096B-A909-4B5F-A9A7-8BCCBAFED4D6}" destId="{BE381AC8-AF95-4CB7-9B00-5BB0BC3F6946}" srcOrd="3" destOrd="0" parTransId="{AD79EDFD-3A40-434F-947C-74CCA83996EC}" sibTransId="{88FA7D02-CEAB-4414-ABFE-090FE35C0465}"/>
    <dgm:cxn modelId="{E33A0D42-165B-44C6-92D8-4CC67DD621FB}" type="presOf" srcId="{04AB773C-6518-48ED-96BF-E0ED695EF1AF}" destId="{095137EB-A323-4629-8153-C1848216182B}" srcOrd="0" destOrd="0" presId="urn:microsoft.com/office/officeart/2005/8/layout/radial6"/>
    <dgm:cxn modelId="{5B1A80E1-8832-4567-A25E-8A1CDCC54385}" type="presOf" srcId="{91AC7371-14BB-4712-B13C-F81DE7CF4450}" destId="{58D7F22F-2FFD-4056-BBAC-80361DE1F482}" srcOrd="0" destOrd="0" presId="urn:microsoft.com/office/officeart/2005/8/layout/radial6"/>
    <dgm:cxn modelId="{1B2AC273-47AD-4766-8DB9-280D35D0A8BB}" type="presOf" srcId="{36F4E58E-3D58-4D9F-AF2A-6FE564CB3664}" destId="{230A5E4B-F22D-44D3-975F-540B0A736490}" srcOrd="0" destOrd="0" presId="urn:microsoft.com/office/officeart/2005/8/layout/radial6"/>
    <dgm:cxn modelId="{946360EB-A5C6-4B6E-A70F-12B76FA60148}" type="presOf" srcId="{DAAFA721-05A8-409F-BCAE-21F148151EDF}" destId="{5ED0E933-12BD-4C89-9751-8A2FCCB7CB04}" srcOrd="0" destOrd="0" presId="urn:microsoft.com/office/officeart/2005/8/layout/radial6"/>
    <dgm:cxn modelId="{58B1E317-799E-400C-96EA-BDE75E9AD003}" srcId="{DAAFA721-05A8-409F-BCAE-21F148151EDF}" destId="{CD20096B-A909-4B5F-A9A7-8BCCBAFED4D6}" srcOrd="0" destOrd="0" parTransId="{22A8D212-D10B-4CA9-90B5-573B648C5943}" sibTransId="{8F981F88-BA56-4926-85FA-75280022F2EB}"/>
    <dgm:cxn modelId="{42D9213D-99BF-48E5-986C-30C9C4D16CBF}" type="presOf" srcId="{4A9D42E9-B86F-4811-BB39-C7220A86E10D}" destId="{2EFD288E-B2A2-4FFE-9484-F0C364433C4E}" srcOrd="0" destOrd="0" presId="urn:microsoft.com/office/officeart/2005/8/layout/radial6"/>
    <dgm:cxn modelId="{67D33576-44F7-451A-A22E-A88AF4D363E6}" type="presOf" srcId="{BE381AC8-AF95-4CB7-9B00-5BB0BC3F6946}" destId="{3F22D682-F479-4030-8D88-C7E027897FBB}" srcOrd="0" destOrd="0" presId="urn:microsoft.com/office/officeart/2005/8/layout/radial6"/>
    <dgm:cxn modelId="{68F2DC9F-C86E-4506-9AEE-7A76837B9168}" type="presOf" srcId="{B69A4BB9-C1E4-4796-B7F6-8070F4E8FC35}" destId="{B75168F6-3EE7-4A83-8BBF-E4E6EDA638C4}" srcOrd="0" destOrd="0" presId="urn:microsoft.com/office/officeart/2005/8/layout/radial6"/>
    <dgm:cxn modelId="{B242FAE4-AEF3-4FC9-9529-33BF08ADE36D}" srcId="{CD20096B-A909-4B5F-A9A7-8BCCBAFED4D6}" destId="{B69A4BB9-C1E4-4796-B7F6-8070F4E8FC35}" srcOrd="7" destOrd="0" parTransId="{3923B275-3F65-4A60-BAD0-B3C20DA2EEEC}" sibTransId="{55FF92BF-12B9-4F00-9ADC-757D45197EF5}"/>
    <dgm:cxn modelId="{325A907B-43A4-4F68-BA84-1F923C467E98}" type="presOf" srcId="{3C6BA0D5-F6AB-482C-AA48-55DB26C8D182}" destId="{212C32DA-367D-4EA3-A91A-58959DE66D22}" srcOrd="0" destOrd="0" presId="urn:microsoft.com/office/officeart/2005/8/layout/radial6"/>
    <dgm:cxn modelId="{6008CDEF-8BD9-48EC-B617-4582560BDDB7}" type="presOf" srcId="{135E45E5-7026-4CF9-8BCF-A86BC6DE887A}" destId="{281008D3-48CE-4B7C-940E-F24E0F216B6D}" srcOrd="0" destOrd="0" presId="urn:microsoft.com/office/officeart/2005/8/layout/radial6"/>
    <dgm:cxn modelId="{B0551238-8592-4E02-B823-3261B152A360}" srcId="{CD20096B-A909-4B5F-A9A7-8BCCBAFED4D6}" destId="{F62CEC9A-2DD4-4EC2-95AC-96ACCD2A75A2}" srcOrd="4" destOrd="0" parTransId="{B6767F09-9FD4-413F-9C27-E64A748BDE0A}" sibTransId="{35D6A978-71A0-4006-9C28-1ED3C3FA9EAE}"/>
    <dgm:cxn modelId="{6E96E571-2CDD-4CAF-AC38-46118F446997}" type="presOf" srcId="{88FA7D02-CEAB-4414-ABFE-090FE35C0465}" destId="{F89A0FF4-4BCA-48B4-A2B4-2DBBA0BD370C}" srcOrd="0" destOrd="0" presId="urn:microsoft.com/office/officeart/2005/8/layout/radial6"/>
    <dgm:cxn modelId="{6C25ADFC-3322-42B4-9281-D298D4BF826D}" type="presOf" srcId="{55FF92BF-12B9-4F00-9ADC-757D45197EF5}" destId="{D5631901-0F8D-45D0-98FB-66A3FC5D50F9}" srcOrd="0" destOrd="0" presId="urn:microsoft.com/office/officeart/2005/8/layout/radial6"/>
    <dgm:cxn modelId="{A925F43D-2A35-4D29-B628-5112B750077E}" type="presOf" srcId="{C32CA70F-0047-4156-A5F2-F900A522D29D}" destId="{548591E1-B09E-4949-827B-AE27E6E79650}" srcOrd="0" destOrd="0" presId="urn:microsoft.com/office/officeart/2005/8/layout/radial6"/>
    <dgm:cxn modelId="{B5D1A34B-80C4-48EC-964F-C7DF634278F6}" type="presOf" srcId="{F62CEC9A-2DD4-4EC2-95AC-96ACCD2A75A2}" destId="{F327FACC-3E37-405F-AB82-DA919A4C0E6F}" srcOrd="0" destOrd="0" presId="urn:microsoft.com/office/officeart/2005/8/layout/radial6"/>
    <dgm:cxn modelId="{DF3D44AE-B41C-4CAD-9E3A-8780CBECBB4D}" srcId="{CD20096B-A909-4B5F-A9A7-8BCCBAFED4D6}" destId="{A67D1E7C-C8E4-4380-B014-0D7A5390E7DF}" srcOrd="0" destOrd="0" parTransId="{ED62F75C-6D97-49CE-89BD-66B54ED89D1E}" sibTransId="{36F4E58E-3D58-4D9F-AF2A-6FE564CB3664}"/>
    <dgm:cxn modelId="{ADA4013C-F663-47C0-AD99-CEE30A82C87F}" type="presOf" srcId="{A1A12260-C82C-4D6D-BC22-C23C265D8778}" destId="{A33A9A43-3A8F-4687-8CB5-201EE4C6E6C7}" srcOrd="0" destOrd="0" presId="urn:microsoft.com/office/officeart/2005/8/layout/radial6"/>
    <dgm:cxn modelId="{D05C3022-B390-487B-9E29-174F14CA0289}" srcId="{CD20096B-A909-4B5F-A9A7-8BCCBAFED4D6}" destId="{04AB773C-6518-48ED-96BF-E0ED695EF1AF}" srcOrd="1" destOrd="0" parTransId="{3727624B-DEEC-4EF7-93D5-D532F7CBE0B8}" sibTransId="{A1A12260-C82C-4D6D-BC22-C23C265D8778}"/>
    <dgm:cxn modelId="{98740318-8616-498C-907D-1757906B8C5C}" type="presParOf" srcId="{5ED0E933-12BD-4C89-9751-8A2FCCB7CB04}" destId="{F7374BAE-19E3-4529-8C74-4B80A0905B93}" srcOrd="0" destOrd="0" presId="urn:microsoft.com/office/officeart/2005/8/layout/radial6"/>
    <dgm:cxn modelId="{46DF4539-60CF-4269-AEC4-DCEA3D2F690E}" type="presParOf" srcId="{5ED0E933-12BD-4C89-9751-8A2FCCB7CB04}" destId="{3AB1076E-CB90-4FFB-9685-246DBEAF9B21}" srcOrd="1" destOrd="0" presId="urn:microsoft.com/office/officeart/2005/8/layout/radial6"/>
    <dgm:cxn modelId="{40970101-CE7A-4737-9D59-5889D04BF802}" type="presParOf" srcId="{5ED0E933-12BD-4C89-9751-8A2FCCB7CB04}" destId="{5171190C-4C4B-4ADA-80F6-CA554A12FD30}" srcOrd="2" destOrd="0" presId="urn:microsoft.com/office/officeart/2005/8/layout/radial6"/>
    <dgm:cxn modelId="{A54D513E-3592-4E2A-9B0F-254456182C82}" type="presParOf" srcId="{5ED0E933-12BD-4C89-9751-8A2FCCB7CB04}" destId="{230A5E4B-F22D-44D3-975F-540B0A736490}" srcOrd="3" destOrd="0" presId="urn:microsoft.com/office/officeart/2005/8/layout/radial6"/>
    <dgm:cxn modelId="{86AE4720-EF58-4EC9-92F6-7AA8FD6893BA}" type="presParOf" srcId="{5ED0E933-12BD-4C89-9751-8A2FCCB7CB04}" destId="{095137EB-A323-4629-8153-C1848216182B}" srcOrd="4" destOrd="0" presId="urn:microsoft.com/office/officeart/2005/8/layout/radial6"/>
    <dgm:cxn modelId="{B8622528-7A12-4268-A18F-5C6A8A963532}" type="presParOf" srcId="{5ED0E933-12BD-4C89-9751-8A2FCCB7CB04}" destId="{C6BDB667-16D9-4897-9EE8-DF3DC68DF653}" srcOrd="5" destOrd="0" presId="urn:microsoft.com/office/officeart/2005/8/layout/radial6"/>
    <dgm:cxn modelId="{5630C332-F096-4C52-AECC-C208CAF9D1E0}" type="presParOf" srcId="{5ED0E933-12BD-4C89-9751-8A2FCCB7CB04}" destId="{A33A9A43-3A8F-4687-8CB5-201EE4C6E6C7}" srcOrd="6" destOrd="0" presId="urn:microsoft.com/office/officeart/2005/8/layout/radial6"/>
    <dgm:cxn modelId="{BE6A2133-A51A-4902-9FE0-8729E90D9AA1}" type="presParOf" srcId="{5ED0E933-12BD-4C89-9751-8A2FCCB7CB04}" destId="{548591E1-B09E-4949-827B-AE27E6E79650}" srcOrd="7" destOrd="0" presId="urn:microsoft.com/office/officeart/2005/8/layout/radial6"/>
    <dgm:cxn modelId="{03BDA3B5-36FE-4E32-A2D2-7B286DAF7965}" type="presParOf" srcId="{5ED0E933-12BD-4C89-9751-8A2FCCB7CB04}" destId="{4C24CAA3-FB57-4DDF-A12A-B5DD93843CF0}" srcOrd="8" destOrd="0" presId="urn:microsoft.com/office/officeart/2005/8/layout/radial6"/>
    <dgm:cxn modelId="{1564BC4B-5764-4D20-98BF-CDB0B3092F59}" type="presParOf" srcId="{5ED0E933-12BD-4C89-9751-8A2FCCB7CB04}" destId="{212C32DA-367D-4EA3-A91A-58959DE66D22}" srcOrd="9" destOrd="0" presId="urn:microsoft.com/office/officeart/2005/8/layout/radial6"/>
    <dgm:cxn modelId="{96567A80-56E7-4F59-B2ED-00852CA155B4}" type="presParOf" srcId="{5ED0E933-12BD-4C89-9751-8A2FCCB7CB04}" destId="{3F22D682-F479-4030-8D88-C7E027897FBB}" srcOrd="10" destOrd="0" presId="urn:microsoft.com/office/officeart/2005/8/layout/radial6"/>
    <dgm:cxn modelId="{6CE5AEF3-1A6B-46E1-9506-11EC120DD794}" type="presParOf" srcId="{5ED0E933-12BD-4C89-9751-8A2FCCB7CB04}" destId="{C5791842-E8F6-45D5-8BAF-1A2218730B93}" srcOrd="11" destOrd="0" presId="urn:microsoft.com/office/officeart/2005/8/layout/radial6"/>
    <dgm:cxn modelId="{0673DF09-E621-4E47-8C21-9BB2BF5BEC13}" type="presParOf" srcId="{5ED0E933-12BD-4C89-9751-8A2FCCB7CB04}" destId="{F89A0FF4-4BCA-48B4-A2B4-2DBBA0BD370C}" srcOrd="12" destOrd="0" presId="urn:microsoft.com/office/officeart/2005/8/layout/radial6"/>
    <dgm:cxn modelId="{4710528C-B8CF-41A5-90AF-8E8FC800FCCA}" type="presParOf" srcId="{5ED0E933-12BD-4C89-9751-8A2FCCB7CB04}" destId="{F327FACC-3E37-405F-AB82-DA919A4C0E6F}" srcOrd="13" destOrd="0" presId="urn:microsoft.com/office/officeart/2005/8/layout/radial6"/>
    <dgm:cxn modelId="{D9DA2E3D-4904-4E21-9F9D-0897CD8EB435}" type="presParOf" srcId="{5ED0E933-12BD-4C89-9751-8A2FCCB7CB04}" destId="{EBDC75F9-0692-421A-AA8F-D95F75540151}" srcOrd="14" destOrd="0" presId="urn:microsoft.com/office/officeart/2005/8/layout/radial6"/>
    <dgm:cxn modelId="{99893CFB-810E-40A9-930D-ECDF2E1B7D68}" type="presParOf" srcId="{5ED0E933-12BD-4C89-9751-8A2FCCB7CB04}" destId="{593B9A24-698C-4928-91E1-DF7501865809}" srcOrd="15" destOrd="0" presId="urn:microsoft.com/office/officeart/2005/8/layout/radial6"/>
    <dgm:cxn modelId="{46BA7AD8-A09A-473B-A5A0-4F5E34557266}" type="presParOf" srcId="{5ED0E933-12BD-4C89-9751-8A2FCCB7CB04}" destId="{58D7F22F-2FFD-4056-BBAC-80361DE1F482}" srcOrd="16" destOrd="0" presId="urn:microsoft.com/office/officeart/2005/8/layout/radial6"/>
    <dgm:cxn modelId="{B0468375-83A1-4C7E-BB69-157650761916}" type="presParOf" srcId="{5ED0E933-12BD-4C89-9751-8A2FCCB7CB04}" destId="{722BF103-32D0-4AD6-9014-6CE2DBB7A22F}" srcOrd="17" destOrd="0" presId="urn:microsoft.com/office/officeart/2005/8/layout/radial6"/>
    <dgm:cxn modelId="{54583CDB-20EC-4C23-B126-D3CC54FE22AF}" type="presParOf" srcId="{5ED0E933-12BD-4C89-9751-8A2FCCB7CB04}" destId="{B900FCEC-9288-481E-B507-F80E606DAEC1}" srcOrd="18" destOrd="0" presId="urn:microsoft.com/office/officeart/2005/8/layout/radial6"/>
    <dgm:cxn modelId="{DE7876F9-9B8D-405C-856B-E171A386EF1D}" type="presParOf" srcId="{5ED0E933-12BD-4C89-9751-8A2FCCB7CB04}" destId="{281008D3-48CE-4B7C-940E-F24E0F216B6D}" srcOrd="19" destOrd="0" presId="urn:microsoft.com/office/officeart/2005/8/layout/radial6"/>
    <dgm:cxn modelId="{56D78564-BA22-480D-9BE5-8E1EA89EE7BC}" type="presParOf" srcId="{5ED0E933-12BD-4C89-9751-8A2FCCB7CB04}" destId="{77EE29E7-E42E-4A0B-AA8B-3733E090F280}" srcOrd="20" destOrd="0" presId="urn:microsoft.com/office/officeart/2005/8/layout/radial6"/>
    <dgm:cxn modelId="{B742615F-BCC6-4E7A-8449-21106416901B}" type="presParOf" srcId="{5ED0E933-12BD-4C89-9751-8A2FCCB7CB04}" destId="{2EFD288E-B2A2-4FFE-9484-F0C364433C4E}" srcOrd="21" destOrd="0" presId="urn:microsoft.com/office/officeart/2005/8/layout/radial6"/>
    <dgm:cxn modelId="{AD6E87C1-5117-4404-B315-BD0A76885A07}" type="presParOf" srcId="{5ED0E933-12BD-4C89-9751-8A2FCCB7CB04}" destId="{B75168F6-3EE7-4A83-8BBF-E4E6EDA638C4}" srcOrd="22" destOrd="0" presId="urn:microsoft.com/office/officeart/2005/8/layout/radial6"/>
    <dgm:cxn modelId="{70AA2424-FCAB-4DBB-9A20-A23F459D95C4}" type="presParOf" srcId="{5ED0E933-12BD-4C89-9751-8A2FCCB7CB04}" destId="{804A0080-C8C5-4874-8221-2C81E50E85F1}" srcOrd="23" destOrd="0" presId="urn:microsoft.com/office/officeart/2005/8/layout/radial6"/>
    <dgm:cxn modelId="{2E50D9FF-BDCA-4688-AD4A-D8946659296C}" type="presParOf" srcId="{5ED0E933-12BD-4C89-9751-8A2FCCB7CB04}" destId="{D5631901-0F8D-45D0-98FB-66A3FC5D50F9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37C75-B7E5-45EB-8548-C57C3FE86E8E}">
      <dsp:nvSpPr>
        <dsp:cNvPr id="0" name=""/>
        <dsp:cNvSpPr/>
      </dsp:nvSpPr>
      <dsp:spPr>
        <a:xfrm>
          <a:off x="0" y="39093"/>
          <a:ext cx="4191000" cy="7860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Objectives:</a:t>
          </a:r>
          <a:endParaRPr lang="en-US" sz="3200" kern="1200" dirty="0"/>
        </a:p>
      </dsp:txBody>
      <dsp:txXfrm>
        <a:off x="0" y="39093"/>
        <a:ext cx="4191000" cy="786042"/>
      </dsp:txXfrm>
    </dsp:sp>
    <dsp:sp modelId="{748C5847-E12C-4953-8690-1AFCC3CD47CF}">
      <dsp:nvSpPr>
        <dsp:cNvPr id="0" name=""/>
        <dsp:cNvSpPr/>
      </dsp:nvSpPr>
      <dsp:spPr>
        <a:xfrm>
          <a:off x="0" y="825135"/>
          <a:ext cx="4191000" cy="2161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 dirty="0" smtClean="0">
              <a:solidFill>
                <a:schemeClr val="tx1"/>
              </a:solidFill>
            </a:rPr>
            <a:t>State the goals of science</a:t>
          </a:r>
          <a:endParaRPr lang="en-US" sz="2500" kern="1200" dirty="0">
            <a:solidFill>
              <a:schemeClr val="tx1"/>
            </a:solidFill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500" b="1" kern="1200" dirty="0" smtClean="0">
              <a:solidFill>
                <a:schemeClr val="tx1"/>
              </a:solidFill>
            </a:rPr>
            <a:t>Describe the steps of the scientific method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0" y="825135"/>
        <a:ext cx="4191000" cy="21610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F0252E-625F-4181-891E-C5507A4F274B}">
      <dsp:nvSpPr>
        <dsp:cNvPr id="0" name=""/>
        <dsp:cNvSpPr/>
      </dsp:nvSpPr>
      <dsp:spPr>
        <a:xfrm>
          <a:off x="186880" y="705040"/>
          <a:ext cx="4609719" cy="460971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Organized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Evidence-based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Ever-changing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Systematic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b="1" kern="1200" dirty="0"/>
        </a:p>
      </dsp:txBody>
      <dsp:txXfrm>
        <a:off x="830579" y="1248625"/>
        <a:ext cx="2657856" cy="3522549"/>
      </dsp:txXfrm>
    </dsp:sp>
    <dsp:sp modelId="{18BA40A0-80CD-4DC2-A2E6-BE5E77E67C1F}">
      <dsp:nvSpPr>
        <dsp:cNvPr id="0" name=""/>
        <dsp:cNvSpPr/>
      </dsp:nvSpPr>
      <dsp:spPr>
        <a:xfrm>
          <a:off x="3619879" y="685817"/>
          <a:ext cx="4609719" cy="460971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838123"/>
                <a:satOff val="-9658"/>
                <a:lumOff val="2159"/>
                <a:alphaOff val="0"/>
              </a:schemeClr>
            </a:gs>
            <a:gs pos="100000">
              <a:schemeClr val="accent2">
                <a:alpha val="50000"/>
                <a:hueOff val="-838123"/>
                <a:satOff val="-9658"/>
                <a:lumOff val="2159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Certain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Static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Rigid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Belief-based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4928043" y="1229402"/>
        <a:ext cx="2657856" cy="35225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B54254-2143-4CB4-9B84-F337C9999336}">
      <dsp:nvSpPr>
        <dsp:cNvPr id="0" name=""/>
        <dsp:cNvSpPr/>
      </dsp:nvSpPr>
      <dsp:spPr>
        <a:xfrm>
          <a:off x="113365" y="1052693"/>
          <a:ext cx="8153388" cy="14035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88052-A4E3-4FDB-ACC6-C49523B8DC96}">
      <dsp:nvSpPr>
        <dsp:cNvPr id="0" name=""/>
        <dsp:cNvSpPr/>
      </dsp:nvSpPr>
      <dsp:spPr>
        <a:xfrm>
          <a:off x="39045" y="0"/>
          <a:ext cx="1416519" cy="140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Ask a question</a:t>
          </a:r>
          <a:endParaRPr lang="en-US" sz="18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Observations prompt questions</a:t>
          </a:r>
          <a:endParaRPr lang="en-US" sz="1400" kern="1200" dirty="0"/>
        </a:p>
      </dsp:txBody>
      <dsp:txXfrm>
        <a:off x="39045" y="0"/>
        <a:ext cx="1416519" cy="1403590"/>
      </dsp:txXfrm>
    </dsp:sp>
    <dsp:sp modelId="{B02C279C-E550-4C58-ABD1-0F9651E87DC3}">
      <dsp:nvSpPr>
        <dsp:cNvPr id="0" name=""/>
        <dsp:cNvSpPr/>
      </dsp:nvSpPr>
      <dsp:spPr>
        <a:xfrm>
          <a:off x="571856" y="1579039"/>
          <a:ext cx="350897" cy="3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9BF59-02DE-4D5B-A688-408014528951}">
      <dsp:nvSpPr>
        <dsp:cNvPr id="0" name=""/>
        <dsp:cNvSpPr/>
      </dsp:nvSpPr>
      <dsp:spPr>
        <a:xfrm>
          <a:off x="1508307" y="2105386"/>
          <a:ext cx="1779948" cy="140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Form a hypothesis</a:t>
          </a:r>
          <a:endParaRPr lang="en-US" sz="1800" b="1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Must be testable</a:t>
          </a:r>
          <a:endParaRPr lang="en-US" sz="1600" kern="1200" dirty="0"/>
        </a:p>
      </dsp:txBody>
      <dsp:txXfrm>
        <a:off x="1508307" y="2105386"/>
        <a:ext cx="1779948" cy="1403590"/>
      </dsp:txXfrm>
    </dsp:sp>
    <dsp:sp modelId="{D5911D32-D282-4AFB-8E53-EEE69842A5BB}">
      <dsp:nvSpPr>
        <dsp:cNvPr id="0" name=""/>
        <dsp:cNvSpPr/>
      </dsp:nvSpPr>
      <dsp:spPr>
        <a:xfrm>
          <a:off x="2222833" y="1579039"/>
          <a:ext cx="350897" cy="3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A9E97-C112-4626-96E7-EC2E4CE50EF6}">
      <dsp:nvSpPr>
        <dsp:cNvPr id="0" name=""/>
        <dsp:cNvSpPr/>
      </dsp:nvSpPr>
      <dsp:spPr>
        <a:xfrm>
          <a:off x="3340998" y="0"/>
          <a:ext cx="1535760" cy="140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/>
            <a:t>Controlled experiment</a:t>
          </a:r>
          <a:endParaRPr lang="en-US" sz="1800" b="1" i="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Only one variable changed at a time</a:t>
          </a:r>
          <a:endParaRPr lang="en-US" sz="1400" kern="1200" dirty="0"/>
        </a:p>
      </dsp:txBody>
      <dsp:txXfrm>
        <a:off x="3340998" y="0"/>
        <a:ext cx="1535760" cy="1403590"/>
      </dsp:txXfrm>
    </dsp:sp>
    <dsp:sp modelId="{DB30BDD5-323D-4A74-8B12-D312E7CF87CF}">
      <dsp:nvSpPr>
        <dsp:cNvPr id="0" name=""/>
        <dsp:cNvSpPr/>
      </dsp:nvSpPr>
      <dsp:spPr>
        <a:xfrm>
          <a:off x="3933429" y="1579039"/>
          <a:ext cx="350897" cy="3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32D30-7745-467F-9954-ADBBB4713DFE}">
      <dsp:nvSpPr>
        <dsp:cNvPr id="0" name=""/>
        <dsp:cNvSpPr/>
      </dsp:nvSpPr>
      <dsp:spPr>
        <a:xfrm>
          <a:off x="4929501" y="2105386"/>
          <a:ext cx="1054852" cy="140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Record data</a:t>
          </a:r>
          <a:endParaRPr lang="en-US" sz="18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Analyze results</a:t>
          </a:r>
          <a:endParaRPr lang="en-US" sz="1400" kern="1200" dirty="0"/>
        </a:p>
      </dsp:txBody>
      <dsp:txXfrm>
        <a:off x="4929501" y="2105386"/>
        <a:ext cx="1054852" cy="1403590"/>
      </dsp:txXfrm>
    </dsp:sp>
    <dsp:sp modelId="{96FD715A-DE41-4BAD-9101-52BFB1CEDA52}">
      <dsp:nvSpPr>
        <dsp:cNvPr id="0" name=""/>
        <dsp:cNvSpPr/>
      </dsp:nvSpPr>
      <dsp:spPr>
        <a:xfrm>
          <a:off x="5281479" y="1579039"/>
          <a:ext cx="350897" cy="3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2E82A-BC91-475E-9AED-52ACF202B5D3}">
      <dsp:nvSpPr>
        <dsp:cNvPr id="0" name=""/>
        <dsp:cNvSpPr/>
      </dsp:nvSpPr>
      <dsp:spPr>
        <a:xfrm>
          <a:off x="6037097" y="0"/>
          <a:ext cx="1473397" cy="140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Draw a conclusion</a:t>
          </a:r>
          <a:endParaRPr lang="en-US" sz="1800" b="1" kern="1200" dirty="0"/>
        </a:p>
      </dsp:txBody>
      <dsp:txXfrm>
        <a:off x="6037097" y="0"/>
        <a:ext cx="1473397" cy="1403590"/>
      </dsp:txXfrm>
    </dsp:sp>
    <dsp:sp modelId="{9D65470B-AE7F-4A16-B806-EB96659F0F7C}">
      <dsp:nvSpPr>
        <dsp:cNvPr id="0" name=""/>
        <dsp:cNvSpPr/>
      </dsp:nvSpPr>
      <dsp:spPr>
        <a:xfrm>
          <a:off x="6598346" y="1579039"/>
          <a:ext cx="350897" cy="3508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37C75-B7E5-45EB-8548-C57C3FE86E8E}">
      <dsp:nvSpPr>
        <dsp:cNvPr id="0" name=""/>
        <dsp:cNvSpPr/>
      </dsp:nvSpPr>
      <dsp:spPr>
        <a:xfrm>
          <a:off x="0" y="32776"/>
          <a:ext cx="4191000" cy="6113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Objectives:</a:t>
          </a:r>
          <a:endParaRPr lang="en-US" sz="2500" kern="1200" dirty="0"/>
        </a:p>
      </dsp:txBody>
      <dsp:txXfrm>
        <a:off x="0" y="32776"/>
        <a:ext cx="4191000" cy="611366"/>
      </dsp:txXfrm>
    </dsp:sp>
    <dsp:sp modelId="{748C5847-E12C-4953-8690-1AFCC3CD47CF}">
      <dsp:nvSpPr>
        <dsp:cNvPr id="0" name=""/>
        <dsp:cNvSpPr/>
      </dsp:nvSpPr>
      <dsp:spPr>
        <a:xfrm>
          <a:off x="0" y="644142"/>
          <a:ext cx="4191000" cy="336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</a:rPr>
            <a:t>Identify the scientific attitudes that generate new ideas</a:t>
          </a:r>
          <a:endParaRPr lang="en-US" sz="2000" b="1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</a:rPr>
            <a:t>Explain why peer review is important</a:t>
          </a:r>
          <a:endParaRPr lang="en-US" sz="2000" b="1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</a:rPr>
            <a:t>Compare/contrast theory and law</a:t>
          </a:r>
          <a:endParaRPr lang="en-US" sz="2000" b="1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</a:rPr>
            <a:t>Explain the relationship between science and society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0" y="644142"/>
        <a:ext cx="4191000" cy="33616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F5DB9F-33AE-416F-AC1B-81973DDB9CB1}">
      <dsp:nvSpPr>
        <dsp:cNvPr id="0" name=""/>
        <dsp:cNvSpPr/>
      </dsp:nvSpPr>
      <dsp:spPr>
        <a:xfrm>
          <a:off x="3327592" y="2863"/>
          <a:ext cx="1650615" cy="107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Curiosity</a:t>
          </a:r>
          <a:endParaRPr lang="en-US" sz="1800" kern="1200" dirty="0"/>
        </a:p>
      </dsp:txBody>
      <dsp:txXfrm>
        <a:off x="3327592" y="2863"/>
        <a:ext cx="1650615" cy="1072900"/>
      </dsp:txXfrm>
    </dsp:sp>
    <dsp:sp modelId="{066BAB60-E2AE-43A8-996A-CA1B8CACD540}">
      <dsp:nvSpPr>
        <dsp:cNvPr id="0" name=""/>
        <dsp:cNvSpPr/>
      </dsp:nvSpPr>
      <dsp:spPr>
        <a:xfrm>
          <a:off x="2008425" y="539313"/>
          <a:ext cx="4288948" cy="4288948"/>
        </a:xfrm>
        <a:custGeom>
          <a:avLst/>
          <a:gdLst/>
          <a:ahLst/>
          <a:cxnLst/>
          <a:rect l="0" t="0" r="0" b="0"/>
          <a:pathLst>
            <a:path>
              <a:moveTo>
                <a:pt x="2981132" y="169943"/>
              </a:moveTo>
              <a:arcTo wR="2144474" hR="2144474" stAng="17577816" swAng="19625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DA4FC-78C3-443B-A381-82A5B25F806B}">
      <dsp:nvSpPr>
        <dsp:cNvPr id="0" name=""/>
        <dsp:cNvSpPr/>
      </dsp:nvSpPr>
      <dsp:spPr>
        <a:xfrm>
          <a:off x="5367108" y="1484659"/>
          <a:ext cx="1650615" cy="107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Skepticism</a:t>
          </a:r>
          <a:endParaRPr lang="en-US" sz="1800" kern="1200" dirty="0"/>
        </a:p>
      </dsp:txBody>
      <dsp:txXfrm>
        <a:off x="5367108" y="1484659"/>
        <a:ext cx="1650615" cy="1072900"/>
      </dsp:txXfrm>
    </dsp:sp>
    <dsp:sp modelId="{A3833A99-A925-43C9-98C8-E3BD5E8E56F5}">
      <dsp:nvSpPr>
        <dsp:cNvPr id="0" name=""/>
        <dsp:cNvSpPr/>
      </dsp:nvSpPr>
      <dsp:spPr>
        <a:xfrm>
          <a:off x="2008425" y="539313"/>
          <a:ext cx="4288948" cy="4288948"/>
        </a:xfrm>
        <a:custGeom>
          <a:avLst/>
          <a:gdLst/>
          <a:ahLst/>
          <a:cxnLst/>
          <a:rect l="0" t="0" r="0" b="0"/>
          <a:pathLst>
            <a:path>
              <a:moveTo>
                <a:pt x="4285994" y="2031957"/>
              </a:moveTo>
              <a:arcTo wR="2144474" hR="2144474" stAng="21419545" swAng="21970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DE673-CBF3-4AF2-A1C8-704A285E0110}">
      <dsp:nvSpPr>
        <dsp:cNvPr id="0" name=""/>
        <dsp:cNvSpPr/>
      </dsp:nvSpPr>
      <dsp:spPr>
        <a:xfrm>
          <a:off x="4588082" y="3882254"/>
          <a:ext cx="1650615" cy="107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Openness</a:t>
          </a:r>
          <a:endParaRPr lang="en-US" sz="1800" kern="1200" dirty="0"/>
        </a:p>
      </dsp:txBody>
      <dsp:txXfrm>
        <a:off x="4588082" y="3882254"/>
        <a:ext cx="1650615" cy="1072900"/>
      </dsp:txXfrm>
    </dsp:sp>
    <dsp:sp modelId="{DF40DEB2-BC22-4441-BC04-CB4D29191EC1}">
      <dsp:nvSpPr>
        <dsp:cNvPr id="0" name=""/>
        <dsp:cNvSpPr/>
      </dsp:nvSpPr>
      <dsp:spPr>
        <a:xfrm>
          <a:off x="2008425" y="539313"/>
          <a:ext cx="4288948" cy="4288948"/>
        </a:xfrm>
        <a:custGeom>
          <a:avLst/>
          <a:gdLst/>
          <a:ahLst/>
          <a:cxnLst/>
          <a:rect l="0" t="0" r="0" b="0"/>
          <a:pathLst>
            <a:path>
              <a:moveTo>
                <a:pt x="2571130" y="4246077"/>
              </a:moveTo>
              <a:arcTo wR="2144474" hR="2144474" stAng="4711444" swAng="13771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16618-B2A4-4BFF-AF76-B1122E861F3C}">
      <dsp:nvSpPr>
        <dsp:cNvPr id="0" name=""/>
        <dsp:cNvSpPr/>
      </dsp:nvSpPr>
      <dsp:spPr>
        <a:xfrm>
          <a:off x="2067101" y="3882254"/>
          <a:ext cx="1650615" cy="107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Honesty</a:t>
          </a:r>
          <a:endParaRPr lang="en-US" sz="1800" kern="1200" dirty="0"/>
        </a:p>
      </dsp:txBody>
      <dsp:txXfrm>
        <a:off x="2067101" y="3882254"/>
        <a:ext cx="1650615" cy="1072900"/>
      </dsp:txXfrm>
    </dsp:sp>
    <dsp:sp modelId="{473BCF72-CC64-43BC-9EE9-A92DD8913DAE}">
      <dsp:nvSpPr>
        <dsp:cNvPr id="0" name=""/>
        <dsp:cNvSpPr/>
      </dsp:nvSpPr>
      <dsp:spPr>
        <a:xfrm>
          <a:off x="2008425" y="539313"/>
          <a:ext cx="4288948" cy="4288948"/>
        </a:xfrm>
        <a:custGeom>
          <a:avLst/>
          <a:gdLst/>
          <a:ahLst/>
          <a:cxnLst/>
          <a:rect l="0" t="0" r="0" b="0"/>
          <a:pathLst>
            <a:path>
              <a:moveTo>
                <a:pt x="358507" y="3331526"/>
              </a:moveTo>
              <a:arcTo wR="2144474" hR="2144474" stAng="8783386" swAng="21970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34DB0-D252-42E0-A083-1D44D326A214}">
      <dsp:nvSpPr>
        <dsp:cNvPr id="0" name=""/>
        <dsp:cNvSpPr/>
      </dsp:nvSpPr>
      <dsp:spPr>
        <a:xfrm>
          <a:off x="1288075" y="1484659"/>
          <a:ext cx="1650615" cy="1072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Imagination &amp; Creativity</a:t>
          </a:r>
          <a:endParaRPr lang="en-US" sz="1800" b="1" kern="1200" dirty="0"/>
        </a:p>
      </dsp:txBody>
      <dsp:txXfrm>
        <a:off x="1288075" y="1484659"/>
        <a:ext cx="1650615" cy="1072900"/>
      </dsp:txXfrm>
    </dsp:sp>
    <dsp:sp modelId="{9362D186-DCD3-48B1-8FC4-A3956E7F48BF}">
      <dsp:nvSpPr>
        <dsp:cNvPr id="0" name=""/>
        <dsp:cNvSpPr/>
      </dsp:nvSpPr>
      <dsp:spPr>
        <a:xfrm>
          <a:off x="2008425" y="539313"/>
          <a:ext cx="4288948" cy="4288948"/>
        </a:xfrm>
        <a:custGeom>
          <a:avLst/>
          <a:gdLst/>
          <a:ahLst/>
          <a:cxnLst/>
          <a:rect l="0" t="0" r="0" b="0"/>
          <a:pathLst>
            <a:path>
              <a:moveTo>
                <a:pt x="373507" y="935157"/>
              </a:moveTo>
              <a:arcTo wR="2144474" hR="2144474" stAng="12859650" swAng="19625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E37C75-B7E5-45EB-8548-C57C3FE86E8E}">
      <dsp:nvSpPr>
        <dsp:cNvPr id="0" name=""/>
        <dsp:cNvSpPr/>
      </dsp:nvSpPr>
      <dsp:spPr>
        <a:xfrm>
          <a:off x="0" y="41448"/>
          <a:ext cx="4191000" cy="7205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Objectives:</a:t>
          </a:r>
          <a:endParaRPr lang="en-US" sz="3000" kern="1200" dirty="0"/>
        </a:p>
      </dsp:txBody>
      <dsp:txXfrm>
        <a:off x="0" y="41448"/>
        <a:ext cx="4191000" cy="720538"/>
      </dsp:txXfrm>
    </dsp:sp>
    <dsp:sp modelId="{748C5847-E12C-4953-8690-1AFCC3CD47CF}">
      <dsp:nvSpPr>
        <dsp:cNvPr id="0" name=""/>
        <dsp:cNvSpPr/>
      </dsp:nvSpPr>
      <dsp:spPr>
        <a:xfrm>
          <a:off x="0" y="774283"/>
          <a:ext cx="4191000" cy="3210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6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b="1" kern="1200" dirty="0" smtClean="0">
              <a:solidFill>
                <a:schemeClr val="tx1"/>
              </a:solidFill>
            </a:rPr>
            <a:t>Describe the characteristics of all living things</a:t>
          </a:r>
          <a:endParaRPr lang="en-US" sz="2300" b="1" kern="1200" dirty="0">
            <a:solidFill>
              <a:schemeClr val="tx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b="1" kern="1200" dirty="0" smtClean="0">
              <a:solidFill>
                <a:schemeClr val="tx1"/>
              </a:solidFill>
            </a:rPr>
            <a:t>Outline the central themes of biology</a:t>
          </a:r>
          <a:endParaRPr lang="en-US" sz="2300" b="1" kern="1200" dirty="0">
            <a:solidFill>
              <a:schemeClr val="tx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b="1" kern="1200" dirty="0" smtClean="0">
              <a:solidFill>
                <a:schemeClr val="tx1"/>
              </a:solidFill>
            </a:rPr>
            <a:t>Explain how the metric system is important to science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0" y="774283"/>
        <a:ext cx="4191000" cy="321057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631901-0F8D-45D0-98FB-66A3FC5D50F9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D288E-B2A2-4FFE-9484-F0C364433C4E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0FCEC-9288-481E-B507-F80E606DAEC1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3B9A24-698C-4928-91E1-DF7501865809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9A0FF4-4BCA-48B4-A2B4-2DBBA0BD370C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2C32DA-367D-4EA3-A91A-58959DE66D22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0"/>
            <a:gd name="adj2" fmla="val 2700000"/>
            <a:gd name="adj3" fmla="val 343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3A9A43-3A8F-4687-8CB5-201EE4C6E6C7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18900000"/>
            <a:gd name="adj2" fmla="val 0"/>
            <a:gd name="adj3" fmla="val 343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0A5E4B-F22D-44D3-975F-540B0A736490}">
      <dsp:nvSpPr>
        <dsp:cNvPr id="0" name=""/>
        <dsp:cNvSpPr/>
      </dsp:nvSpPr>
      <dsp:spPr>
        <a:xfrm>
          <a:off x="2395841" y="490841"/>
          <a:ext cx="4428516" cy="4428516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74BAE-19E3-4529-8C74-4B80A0905B93}">
      <dsp:nvSpPr>
        <dsp:cNvPr id="0" name=""/>
        <dsp:cNvSpPr/>
      </dsp:nvSpPr>
      <dsp:spPr>
        <a:xfrm>
          <a:off x="3527689" y="1658772"/>
          <a:ext cx="2164821" cy="20926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Characteristics of Living Things</a:t>
          </a:r>
          <a:endParaRPr lang="en-US" sz="1600" b="1" kern="1200" dirty="0"/>
        </a:p>
      </dsp:txBody>
      <dsp:txXfrm>
        <a:off x="3527689" y="1658772"/>
        <a:ext cx="2164821" cy="2092654"/>
      </dsp:txXfrm>
    </dsp:sp>
    <dsp:sp modelId="{3AB1076E-CB90-4FFB-9685-246DBEAF9B21}">
      <dsp:nvSpPr>
        <dsp:cNvPr id="0" name=""/>
        <dsp:cNvSpPr/>
      </dsp:nvSpPr>
      <dsp:spPr>
        <a:xfrm>
          <a:off x="3899160" y="-156680"/>
          <a:ext cx="1421879" cy="13710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Universal Genetic Code</a:t>
          </a:r>
          <a:endParaRPr lang="en-US" sz="1150" b="1" kern="1200" dirty="0"/>
        </a:p>
      </dsp:txBody>
      <dsp:txXfrm>
        <a:off x="3899160" y="-156680"/>
        <a:ext cx="1421879" cy="1371056"/>
      </dsp:txXfrm>
    </dsp:sp>
    <dsp:sp modelId="{095137EB-A323-4629-8153-C1848216182B}">
      <dsp:nvSpPr>
        <dsp:cNvPr id="0" name=""/>
        <dsp:cNvSpPr/>
      </dsp:nvSpPr>
      <dsp:spPr>
        <a:xfrm>
          <a:off x="5438002" y="480729"/>
          <a:ext cx="1421879" cy="13710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Growth and Development</a:t>
          </a:r>
          <a:endParaRPr lang="en-US" sz="1150" b="1" kern="1200" dirty="0"/>
        </a:p>
      </dsp:txBody>
      <dsp:txXfrm>
        <a:off x="5438002" y="480729"/>
        <a:ext cx="1421879" cy="1371056"/>
      </dsp:txXfrm>
    </dsp:sp>
    <dsp:sp modelId="{548591E1-B09E-4949-827B-AE27E6E79650}">
      <dsp:nvSpPr>
        <dsp:cNvPr id="0" name=""/>
        <dsp:cNvSpPr/>
      </dsp:nvSpPr>
      <dsp:spPr>
        <a:xfrm>
          <a:off x="6075412" y="2019571"/>
          <a:ext cx="1421879" cy="13710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Respond to Environment</a:t>
          </a:r>
          <a:endParaRPr lang="en-US" sz="1150" b="1" kern="1200" dirty="0"/>
        </a:p>
      </dsp:txBody>
      <dsp:txXfrm>
        <a:off x="6075412" y="2019571"/>
        <a:ext cx="1421879" cy="1371056"/>
      </dsp:txXfrm>
    </dsp:sp>
    <dsp:sp modelId="{3F22D682-F479-4030-8D88-C7E027897FBB}">
      <dsp:nvSpPr>
        <dsp:cNvPr id="0" name=""/>
        <dsp:cNvSpPr/>
      </dsp:nvSpPr>
      <dsp:spPr>
        <a:xfrm>
          <a:off x="5438002" y="3558414"/>
          <a:ext cx="1421879" cy="13710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Made up of Cells</a:t>
          </a:r>
          <a:endParaRPr lang="en-US" sz="1150" b="1" kern="1200" dirty="0"/>
        </a:p>
      </dsp:txBody>
      <dsp:txXfrm>
        <a:off x="5438002" y="3558414"/>
        <a:ext cx="1421879" cy="1371056"/>
      </dsp:txXfrm>
    </dsp:sp>
    <dsp:sp modelId="{F327FACC-3E37-405F-AB82-DA919A4C0E6F}">
      <dsp:nvSpPr>
        <dsp:cNvPr id="0" name=""/>
        <dsp:cNvSpPr/>
      </dsp:nvSpPr>
      <dsp:spPr>
        <a:xfrm>
          <a:off x="3899160" y="4195823"/>
          <a:ext cx="1421879" cy="137105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Change over time (Evolve)</a:t>
          </a:r>
          <a:endParaRPr lang="en-US" sz="1150" b="1" kern="1200" dirty="0"/>
        </a:p>
      </dsp:txBody>
      <dsp:txXfrm>
        <a:off x="3899160" y="4195823"/>
        <a:ext cx="1421879" cy="1371056"/>
      </dsp:txXfrm>
    </dsp:sp>
    <dsp:sp modelId="{58D7F22F-2FFD-4056-BBAC-80361DE1F482}">
      <dsp:nvSpPr>
        <dsp:cNvPr id="0" name=""/>
        <dsp:cNvSpPr/>
      </dsp:nvSpPr>
      <dsp:spPr>
        <a:xfrm>
          <a:off x="2360317" y="3558414"/>
          <a:ext cx="1421879" cy="13710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Use Materials and Energy</a:t>
          </a:r>
          <a:endParaRPr lang="en-US" sz="1150" b="1" kern="1200" dirty="0"/>
        </a:p>
      </dsp:txBody>
      <dsp:txXfrm>
        <a:off x="2360317" y="3558414"/>
        <a:ext cx="1421879" cy="1371056"/>
      </dsp:txXfrm>
    </dsp:sp>
    <dsp:sp modelId="{281008D3-48CE-4B7C-940E-F24E0F216B6D}">
      <dsp:nvSpPr>
        <dsp:cNvPr id="0" name=""/>
        <dsp:cNvSpPr/>
      </dsp:nvSpPr>
      <dsp:spPr>
        <a:xfrm>
          <a:off x="1722908" y="2019571"/>
          <a:ext cx="1421879" cy="13710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Maintain Homeostasis</a:t>
          </a:r>
          <a:endParaRPr lang="en-US" sz="1150" b="1" kern="1200" dirty="0"/>
        </a:p>
      </dsp:txBody>
      <dsp:txXfrm>
        <a:off x="1722908" y="2019571"/>
        <a:ext cx="1421879" cy="1371056"/>
      </dsp:txXfrm>
    </dsp:sp>
    <dsp:sp modelId="{B75168F6-3EE7-4A83-8BBF-E4E6EDA638C4}">
      <dsp:nvSpPr>
        <dsp:cNvPr id="0" name=""/>
        <dsp:cNvSpPr/>
      </dsp:nvSpPr>
      <dsp:spPr>
        <a:xfrm>
          <a:off x="2360317" y="480729"/>
          <a:ext cx="1421879" cy="13710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kern="1200" dirty="0" smtClean="0"/>
            <a:t>Reproduction</a:t>
          </a:r>
          <a:endParaRPr lang="en-US" sz="1150" b="1" kern="1200" dirty="0"/>
        </a:p>
      </dsp:txBody>
      <dsp:txXfrm>
        <a:off x="2360317" y="480729"/>
        <a:ext cx="1421879" cy="1371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74E47-9E29-4163-9A1E-9EBA7EE13778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31ADB-F92F-4752-A14A-73C9BFA54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533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BB6DC-13AA-4BE7-817B-96072C254E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659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EB0040D-49BB-4379-A79E-B25BFF29179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040D-49BB-4379-A79E-B25BFF29179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B0040D-49BB-4379-A79E-B25BFF29179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E14DDB9-5719-440E-B7C7-8902D5B2F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gif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56504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sz="4000" b="1" noProof="0" dirty="0" smtClean="0"/>
              <a:t>1-1 </a:t>
            </a:r>
            <a:br>
              <a:rPr lang="en-US" sz="4000" b="1" noProof="0" dirty="0" smtClean="0"/>
            </a:br>
            <a:r>
              <a:rPr lang="en-US" sz="4400" b="1" noProof="0" dirty="0" smtClean="0"/>
              <a:t>What is Science?</a:t>
            </a:r>
            <a:endParaRPr lang="en-US" sz="4400" b="1" noProof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222688337"/>
              </p:ext>
            </p:extLst>
          </p:nvPr>
        </p:nvGraphicFramePr>
        <p:xfrm>
          <a:off x="152400" y="2613491"/>
          <a:ext cx="4191000" cy="302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069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dirty="0" smtClean="0"/>
              <a:t>Variables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85799" y="1447800"/>
            <a:ext cx="7910689" cy="452596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Only </a:t>
            </a:r>
            <a:r>
              <a:rPr lang="en-US" sz="2600" b="1" dirty="0" smtClean="0">
                <a:solidFill>
                  <a:srgbClr val="FF0000"/>
                </a:solidFill>
              </a:rPr>
              <a:t>one variable </a:t>
            </a:r>
            <a:r>
              <a:rPr lang="en-US" sz="2600" b="1" dirty="0" smtClean="0"/>
              <a:t>should be changed between the control group and the experimental group(s)</a:t>
            </a:r>
          </a:p>
          <a:p>
            <a:r>
              <a:rPr lang="en-US" sz="2600" b="1" dirty="0" smtClean="0"/>
              <a:t>Any difference in data can be confidently attributed to this </a:t>
            </a:r>
            <a:r>
              <a:rPr lang="en-US" sz="2600" b="1" dirty="0" smtClean="0">
                <a:solidFill>
                  <a:srgbClr val="FF0000"/>
                </a:solidFill>
              </a:rPr>
              <a:t>one variable</a:t>
            </a:r>
          </a:p>
          <a:p>
            <a:endParaRPr lang="en-US" sz="2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Alex\Desktop\Batch 4\Art\Art 3_18_09+\BIO10NAE_01_01_02_005_LRIM_0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46" r="30729"/>
          <a:stretch/>
        </p:blipFill>
        <p:spPr bwMode="auto">
          <a:xfrm>
            <a:off x="516465" y="3810000"/>
            <a:ext cx="352213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038600" y="4572000"/>
            <a:ext cx="990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Alex\Desktop\Batch 4\Art\Art 3_18_09+\BIO10NAE_01_01_02_005_LRIM_0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22" r="30759"/>
          <a:stretch/>
        </p:blipFill>
        <p:spPr bwMode="auto">
          <a:xfrm>
            <a:off x="5029200" y="3849512"/>
            <a:ext cx="356728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25141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dirty="0" smtClean="0"/>
              <a:t>Variables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533400" y="1143000"/>
            <a:ext cx="7848600" cy="4525963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Independent variable- </a:t>
            </a:r>
            <a:r>
              <a:rPr lang="en-US" sz="2600" b="1" dirty="0" smtClean="0"/>
              <a:t>deliberately changed (A.K.A. </a:t>
            </a:r>
            <a:r>
              <a:rPr lang="en-US" sz="2600" b="1" dirty="0"/>
              <a:t>manipulated variable</a:t>
            </a:r>
            <a:r>
              <a:rPr lang="en-US" sz="2600" b="1" dirty="0" smtClean="0"/>
              <a:t>)</a:t>
            </a:r>
          </a:p>
          <a:p>
            <a:pPr lvl="1"/>
            <a:r>
              <a:rPr lang="en-US" b="1" dirty="0" smtClean="0"/>
              <a:t>Usually </a:t>
            </a:r>
            <a:r>
              <a:rPr lang="en-US" b="1" dirty="0" smtClean="0">
                <a:solidFill>
                  <a:schemeClr val="accent3"/>
                </a:solidFill>
              </a:rPr>
              <a:t>x-axis</a:t>
            </a:r>
            <a:endParaRPr lang="en-US" b="1" dirty="0">
              <a:solidFill>
                <a:schemeClr val="accent3"/>
              </a:solidFill>
            </a:endParaRPr>
          </a:p>
          <a:p>
            <a:r>
              <a:rPr lang="en-US" sz="2600" b="1" dirty="0" smtClean="0">
                <a:solidFill>
                  <a:schemeClr val="accent2"/>
                </a:solidFill>
              </a:rPr>
              <a:t>Dependent variable- </a:t>
            </a:r>
            <a:r>
              <a:rPr lang="en-US" sz="2600" b="1" dirty="0" smtClean="0"/>
              <a:t>changes </a:t>
            </a:r>
            <a:r>
              <a:rPr lang="en-US" sz="2600" b="1" dirty="0"/>
              <a:t>in response to the independent variable </a:t>
            </a:r>
            <a:r>
              <a:rPr lang="en-US" sz="2600" b="1" dirty="0" smtClean="0"/>
              <a:t>(</a:t>
            </a:r>
            <a:r>
              <a:rPr lang="en-US" sz="2600" b="1" dirty="0"/>
              <a:t>A.K.A. </a:t>
            </a:r>
            <a:r>
              <a:rPr lang="en-US" sz="2600" b="1" dirty="0" smtClean="0"/>
              <a:t>responding </a:t>
            </a:r>
            <a:r>
              <a:rPr lang="en-US" sz="2600" b="1" dirty="0"/>
              <a:t>variable</a:t>
            </a:r>
            <a:r>
              <a:rPr lang="en-US" sz="2600" b="1" dirty="0" smtClean="0"/>
              <a:t>)</a:t>
            </a:r>
          </a:p>
          <a:p>
            <a:pPr lvl="1"/>
            <a:r>
              <a:rPr lang="en-US" b="1" dirty="0" smtClean="0"/>
              <a:t>Usually </a:t>
            </a:r>
            <a:r>
              <a:rPr lang="en-US" b="1" dirty="0" smtClean="0">
                <a:solidFill>
                  <a:schemeClr val="accent3"/>
                </a:solidFill>
              </a:rPr>
              <a:t>y-axis</a:t>
            </a:r>
            <a:endParaRPr lang="en-US" b="1" dirty="0">
              <a:solidFill>
                <a:schemeClr val="accent3"/>
              </a:solidFill>
            </a:endParaRPr>
          </a:p>
          <a:p>
            <a:endParaRPr lang="en-US" sz="2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99" r="22346"/>
          <a:stretch/>
        </p:blipFill>
        <p:spPr bwMode="auto">
          <a:xfrm>
            <a:off x="3699933" y="3540931"/>
            <a:ext cx="4377267" cy="278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713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noProof="0" dirty="0" smtClean="0"/>
              <a:t>When Experiments Are Not Possible</a:t>
            </a:r>
            <a:endParaRPr lang="en-US" b="1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5867400" cy="4419600"/>
          </a:xfrm>
        </p:spPr>
        <p:txBody>
          <a:bodyPr>
            <a:normAutofit/>
          </a:bodyPr>
          <a:lstStyle/>
          <a:p>
            <a:r>
              <a:rPr lang="en-US" b="1" noProof="0" dirty="0" smtClean="0"/>
              <a:t>Studying natural phenomena</a:t>
            </a:r>
          </a:p>
          <a:p>
            <a:pPr lvl="1"/>
            <a:r>
              <a:rPr lang="en-US" noProof="0" dirty="0" smtClean="0"/>
              <a:t>Ex: animal interactions</a:t>
            </a:r>
          </a:p>
          <a:p>
            <a:pPr marL="365760" lvl="1" indent="0">
              <a:buNone/>
            </a:pPr>
            <a:endParaRPr lang="en-US" noProof="0" dirty="0" smtClean="0"/>
          </a:p>
          <a:p>
            <a:pPr marL="365760" lvl="1" indent="0">
              <a:buNone/>
            </a:pPr>
            <a:endParaRPr lang="en-US" noProof="0" dirty="0"/>
          </a:p>
          <a:p>
            <a:pPr marL="365760" lvl="1" indent="0">
              <a:buNone/>
            </a:pPr>
            <a:endParaRPr lang="en-US" noProof="0" dirty="0" smtClean="0"/>
          </a:p>
          <a:p>
            <a:pPr marL="365760" lvl="1" indent="0">
              <a:buNone/>
            </a:pPr>
            <a:endParaRPr lang="en-US" noProof="0" dirty="0" smtClean="0"/>
          </a:p>
          <a:p>
            <a:r>
              <a:rPr lang="en-US" b="1" noProof="0" dirty="0" smtClean="0"/>
              <a:t>Ethical or safety limitations</a:t>
            </a:r>
          </a:p>
          <a:p>
            <a:pPr lvl="1"/>
            <a:r>
              <a:rPr lang="en-US" noProof="0" dirty="0" smtClean="0"/>
              <a:t>Ex: studying a cancer-causing chemical or experimental drug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1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4191000"/>
            <a:ext cx="3124201" cy="2047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93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3" b="4115"/>
          <a:stretch/>
        </p:blipFill>
        <p:spPr bwMode="auto">
          <a:xfrm>
            <a:off x="564444" y="2322689"/>
            <a:ext cx="8122356" cy="407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b="1" noProof="0" dirty="0" smtClean="0"/>
              <a:t>When Experiments Are Not Possible</a:t>
            </a:r>
            <a:endParaRPr lang="en-US" b="1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419600"/>
          </a:xfrm>
        </p:spPr>
        <p:txBody>
          <a:bodyPr>
            <a:normAutofit/>
          </a:bodyPr>
          <a:lstStyle/>
          <a:p>
            <a:r>
              <a:rPr lang="en-US" sz="2800" b="1" noProof="0" dirty="0" smtClean="0"/>
              <a:t>Scientists look for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c</a:t>
            </a:r>
            <a:r>
              <a:rPr lang="en-US" sz="2600" b="1" noProof="0" dirty="0" smtClean="0">
                <a:solidFill>
                  <a:schemeClr val="accent2"/>
                </a:solidFill>
              </a:rPr>
              <a:t>orrelations</a:t>
            </a:r>
          </a:p>
          <a:p>
            <a:pPr lvl="1"/>
            <a:r>
              <a:rPr lang="en-US" noProof="0" dirty="0" smtClean="0">
                <a:solidFill>
                  <a:schemeClr val="tx1"/>
                </a:solidFill>
              </a:rPr>
              <a:t>Reliable associations between events</a:t>
            </a:r>
          </a:p>
          <a:p>
            <a:endParaRPr lang="en-US" noProof="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0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Data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525963"/>
          </a:xfrm>
        </p:spPr>
        <p:txBody>
          <a:bodyPr/>
          <a:lstStyle/>
          <a:p>
            <a:r>
              <a:rPr lang="en-US" sz="2800" b="1" noProof="0" dirty="0" smtClean="0"/>
              <a:t>Experimental observations yield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data</a:t>
            </a:r>
          </a:p>
          <a:p>
            <a:r>
              <a:rPr lang="en-US" sz="2800" b="1" noProof="0" dirty="0" smtClean="0"/>
              <a:t>Data can be </a:t>
            </a:r>
            <a:r>
              <a:rPr lang="en-US" sz="2800" b="1" noProof="0" dirty="0" smtClean="0">
                <a:solidFill>
                  <a:schemeClr val="accent3"/>
                </a:solidFill>
              </a:rPr>
              <a:t>quantitative</a:t>
            </a:r>
            <a:r>
              <a:rPr lang="en-US" sz="2800" b="1" noProof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noProof="0" dirty="0" smtClean="0">
                <a:solidFill>
                  <a:schemeClr val="tx1"/>
                </a:solidFill>
              </a:rPr>
              <a:t>or </a:t>
            </a:r>
            <a:r>
              <a:rPr lang="en-US" sz="2800" b="1" noProof="0" dirty="0" smtClean="0">
                <a:solidFill>
                  <a:schemeClr val="accent5">
                    <a:lumMod val="75000"/>
                  </a:schemeClr>
                </a:solidFill>
              </a:rPr>
              <a:t>qualitative</a:t>
            </a:r>
          </a:p>
          <a:p>
            <a:pPr lvl="1"/>
            <a:r>
              <a:rPr lang="en-US" sz="2400" b="1" noProof="0" dirty="0" smtClean="0">
                <a:solidFill>
                  <a:schemeClr val="accent3"/>
                </a:solidFill>
              </a:rPr>
              <a:t>Quantitative</a:t>
            </a:r>
            <a:r>
              <a:rPr lang="en-US" sz="2400" b="1" noProof="0" dirty="0" smtClean="0"/>
              <a:t> data can be measured numerically</a:t>
            </a:r>
          </a:p>
          <a:p>
            <a:pPr lvl="2"/>
            <a:r>
              <a:rPr lang="en-US" b="1" noProof="0" dirty="0" smtClean="0"/>
              <a:t>Ex: length, time, volume</a:t>
            </a:r>
          </a:p>
          <a:p>
            <a:pPr lvl="1"/>
            <a:r>
              <a:rPr lang="en-US" sz="2400" b="1" noProof="0" dirty="0" smtClean="0">
                <a:solidFill>
                  <a:schemeClr val="accent5">
                    <a:lumMod val="75000"/>
                  </a:schemeClr>
                </a:solidFill>
              </a:rPr>
              <a:t>Qualitative</a:t>
            </a:r>
            <a:r>
              <a:rPr lang="en-US" sz="2400" b="1" noProof="0" dirty="0" smtClean="0"/>
              <a:t> data usually can’t be measured</a:t>
            </a:r>
          </a:p>
          <a:p>
            <a:pPr lvl="2"/>
            <a:r>
              <a:rPr lang="en-US" b="1" noProof="0" dirty="0" smtClean="0"/>
              <a:t>Ex: color, smell, feel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63" y="3810000"/>
            <a:ext cx="2620137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" y="41529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959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6604"/>
            <a:ext cx="6858000" cy="441799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Data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525963"/>
          </a:xfrm>
        </p:spPr>
        <p:txBody>
          <a:bodyPr/>
          <a:lstStyle/>
          <a:p>
            <a:r>
              <a:rPr lang="en-US" b="1" noProof="0" dirty="0" smtClean="0"/>
              <a:t>Data is then </a:t>
            </a:r>
            <a:r>
              <a:rPr lang="en-US" b="1" noProof="0" dirty="0" smtClean="0">
                <a:solidFill>
                  <a:schemeClr val="accent2"/>
                </a:solidFill>
              </a:rPr>
              <a:t>analyzed</a:t>
            </a:r>
            <a:r>
              <a:rPr lang="en-US" b="1" noProof="0" dirty="0" smtClean="0">
                <a:solidFill>
                  <a:schemeClr val="accent1"/>
                </a:solidFill>
              </a:rPr>
              <a:t> </a:t>
            </a:r>
            <a:r>
              <a:rPr lang="en-US" b="1" noProof="0" dirty="0" smtClean="0"/>
              <a:t>for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 rot="4973716">
            <a:off x="1010102" y="-471383"/>
            <a:ext cx="2818427" cy="8441189"/>
          </a:xfrm>
          <a:prstGeom prst="arc">
            <a:avLst>
              <a:gd name="adj1" fmla="val 16165633"/>
              <a:gd name="adj2" fmla="val 135165"/>
            </a:avLst>
          </a:prstGeom>
          <a:ln w="66675">
            <a:solidFill>
              <a:srgbClr val="FF0000"/>
            </a:solidFill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6638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dirty="0" smtClean="0"/>
              <a:t>Drawing Conclusions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93837"/>
            <a:ext cx="4876801" cy="4525963"/>
          </a:xfrm>
        </p:spPr>
        <p:txBody>
          <a:bodyPr>
            <a:normAutofit/>
          </a:bodyPr>
          <a:lstStyle/>
          <a:p>
            <a:r>
              <a:rPr lang="en-US" sz="2600" b="1" noProof="0" dirty="0" smtClean="0"/>
              <a:t>Data becomes </a:t>
            </a:r>
            <a:r>
              <a:rPr lang="en-US" sz="2600" b="1" noProof="0" dirty="0" smtClean="0">
                <a:solidFill>
                  <a:schemeClr val="accent2"/>
                </a:solidFill>
              </a:rPr>
              <a:t>evidence</a:t>
            </a:r>
            <a:r>
              <a:rPr lang="en-US" sz="2600" b="1" noProof="0" dirty="0" smtClean="0">
                <a:solidFill>
                  <a:schemeClr val="accent1"/>
                </a:solidFill>
              </a:rPr>
              <a:t> </a:t>
            </a:r>
            <a:r>
              <a:rPr lang="en-US" sz="2600" b="1" noProof="0" dirty="0" smtClean="0"/>
              <a:t>for a logical conclusion (</a:t>
            </a:r>
            <a:r>
              <a:rPr lang="en-US" sz="2600" b="1" noProof="0" dirty="0" smtClean="0">
                <a:solidFill>
                  <a:schemeClr val="accent2"/>
                </a:solidFill>
              </a:rPr>
              <a:t>inference</a:t>
            </a:r>
            <a:r>
              <a:rPr lang="en-US" sz="2600" b="1" noProof="0" dirty="0" smtClean="0"/>
              <a:t>)</a:t>
            </a:r>
          </a:p>
          <a:p>
            <a:r>
              <a:rPr lang="en-US" sz="2600" b="1" noProof="0" dirty="0" smtClean="0"/>
              <a:t>Most experiments are repeated for verification</a:t>
            </a:r>
          </a:p>
          <a:p>
            <a:r>
              <a:rPr lang="en-US" sz="2600" b="1" noProof="0" dirty="0" smtClean="0"/>
              <a:t>Conclusions generate further questions</a:t>
            </a:r>
          </a:p>
          <a:p>
            <a:endParaRPr lang="en-US" sz="2800" b="1" noProof="0" dirty="0" smtClean="0">
              <a:solidFill>
                <a:schemeClr val="accent2"/>
              </a:solidFill>
            </a:endParaRPr>
          </a:p>
          <a:p>
            <a:pPr lvl="1"/>
            <a:endParaRPr lang="en-US" sz="2600" b="1" noProof="0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4162425"/>
            <a:ext cx="3353608" cy="223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1600199"/>
            <a:ext cx="3353608" cy="2314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noProof="0" dirty="0" smtClean="0"/>
              <a:t>The Scientific Method</a:t>
            </a:r>
            <a:endParaRPr lang="en-US" sz="3100" b="1" noProof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48701323"/>
              </p:ext>
            </p:extLst>
          </p:nvPr>
        </p:nvGraphicFramePr>
        <p:xfrm>
          <a:off x="381000" y="2514600"/>
          <a:ext cx="8305800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rved Right Arrow 7"/>
          <p:cNvSpPr/>
          <p:nvPr/>
        </p:nvSpPr>
        <p:spPr>
          <a:xfrm rot="5787489">
            <a:off x="3612771" y="-732754"/>
            <a:ext cx="1066800" cy="6227845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66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B54254-2143-4CB4-9B84-F337C9999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FB54254-2143-4CB4-9B84-F337C9999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2C279C-E550-4C58-ABD1-0F9651E87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02C279C-E550-4C58-ABD1-0F9651E87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E88052-A4E3-4FDB-ACC6-C49523B8D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DE88052-A4E3-4FDB-ACC6-C49523B8D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911D32-D282-4AFB-8E53-EEE69842A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5911D32-D282-4AFB-8E53-EEE69842A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D9BF59-02DE-4D5B-A688-408014528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3D9BF59-02DE-4D5B-A688-4080145289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0BDD5-323D-4A74-8B12-D312E7CF8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DB30BDD5-323D-4A74-8B12-D312E7CF8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9A9E97-C112-4626-96E7-EC2E4CE50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9A9A9E97-C112-4626-96E7-EC2E4CE50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FD715A-DE41-4BAD-9101-52BFB1CED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96FD715A-DE41-4BAD-9101-52BFB1CED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532D30-7745-467F-9954-ADBBB4713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6E532D30-7745-467F-9954-ADBBB4713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5470B-AE7F-4A16-B806-EB96659F0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9D65470B-AE7F-4A16-B806-EB96659F0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A2E82A-BC91-475E-9AED-52ACF202B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C1A2E82A-BC91-475E-9AED-52ACF202B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x\Desktop\Batch 4\Art\Art 3_18_09+\BIO10NAE_01_01_02_005_LRIM_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396154" cy="51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056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noProof="0" dirty="0" smtClean="0"/>
              <a:t>The Scientific Method</a:t>
            </a:r>
            <a:endParaRPr lang="en-US" sz="3100" b="1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1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dirty="0" smtClean="0"/>
              <a:t>Gathering Evidence (summary)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533400" y="1447800"/>
            <a:ext cx="8001000" cy="510540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sz="2800" b="1" noProof="0" dirty="0" smtClean="0">
                <a:solidFill>
                  <a:schemeClr val="tx1"/>
                </a:solidFill>
              </a:rPr>
              <a:t>Begins with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observation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b="1" noProof="0" dirty="0" smtClean="0">
                <a:solidFill>
                  <a:schemeClr val="tx1"/>
                </a:solidFill>
              </a:rPr>
              <a:t>Observations lead to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inferences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b="1" noProof="0" dirty="0" smtClean="0">
                <a:solidFill>
                  <a:schemeClr val="accent2"/>
                </a:solidFill>
              </a:rPr>
              <a:t>Hypotheses</a:t>
            </a:r>
            <a:r>
              <a:rPr lang="en-US" sz="2800" b="1" noProof="0" dirty="0" smtClean="0">
                <a:solidFill>
                  <a:schemeClr val="tx1"/>
                </a:solidFill>
              </a:rPr>
              <a:t> are testable explanations based </a:t>
            </a:r>
            <a:r>
              <a:rPr lang="en-US" sz="2800" b="1" dirty="0" smtClean="0">
                <a:solidFill>
                  <a:schemeClr val="tx1"/>
                </a:solidFill>
              </a:rPr>
              <a:t>on inferences</a:t>
            </a:r>
            <a:endParaRPr lang="en-US" sz="2800" b="1" noProof="0" dirty="0" smtClean="0">
              <a:solidFill>
                <a:schemeClr val="tx1"/>
              </a:solidFill>
            </a:endParaRPr>
          </a:p>
          <a:p>
            <a:pPr marL="582930" indent="-514350">
              <a:buFont typeface="+mj-lt"/>
              <a:buAutoNum type="arabicPeriod"/>
            </a:pPr>
            <a:r>
              <a:rPr lang="en-US" sz="2800" b="1" noProof="0" dirty="0" smtClean="0">
                <a:solidFill>
                  <a:schemeClr val="tx1"/>
                </a:solidFill>
              </a:rPr>
              <a:t>Data is gathered during a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controlled experiment</a:t>
            </a:r>
          </a:p>
          <a:p>
            <a:pPr lvl="1"/>
            <a:r>
              <a:rPr lang="en-US" sz="2600" b="1" noProof="0" dirty="0" smtClean="0">
                <a:solidFill>
                  <a:schemeClr val="tx1"/>
                </a:solidFill>
              </a:rPr>
              <a:t>Data can be </a:t>
            </a:r>
            <a:r>
              <a:rPr lang="en-US" sz="2600" b="1" noProof="0" dirty="0" smtClean="0">
                <a:solidFill>
                  <a:schemeClr val="accent3"/>
                </a:solidFill>
              </a:rPr>
              <a:t>quantitative</a:t>
            </a:r>
            <a:r>
              <a:rPr lang="en-US" sz="2600" b="1" noProof="0" dirty="0" smtClean="0"/>
              <a:t> </a:t>
            </a:r>
            <a:r>
              <a:rPr lang="en-US" sz="2600" b="1" noProof="0" dirty="0" smtClean="0">
                <a:solidFill>
                  <a:schemeClr val="tx1"/>
                </a:solidFill>
              </a:rPr>
              <a:t>or</a:t>
            </a:r>
            <a:r>
              <a:rPr lang="en-US" sz="2600" b="1" noProof="0" dirty="0" smtClean="0"/>
              <a:t> </a:t>
            </a:r>
            <a:r>
              <a:rPr lang="en-US" sz="2600" b="1" noProof="0" dirty="0" smtClean="0">
                <a:solidFill>
                  <a:schemeClr val="accent5">
                    <a:lumMod val="75000"/>
                  </a:schemeClr>
                </a:solidFill>
              </a:rPr>
              <a:t>qualitative</a:t>
            </a:r>
          </a:p>
          <a:p>
            <a:pPr marL="1097280" lvl="2" indent="-457200"/>
            <a:r>
              <a:rPr lang="en-US" b="1" noProof="0" dirty="0" smtClean="0">
                <a:solidFill>
                  <a:schemeClr val="accent3"/>
                </a:solidFill>
              </a:rPr>
              <a:t>Quantitative</a:t>
            </a:r>
            <a:r>
              <a:rPr lang="en-US" b="1" noProof="0" dirty="0" smtClean="0"/>
              <a:t> </a:t>
            </a:r>
            <a:r>
              <a:rPr lang="en-US" b="1" noProof="0" dirty="0" smtClean="0">
                <a:solidFill>
                  <a:schemeClr val="tx1"/>
                </a:solidFill>
              </a:rPr>
              <a:t>data can be measured numerically</a:t>
            </a:r>
          </a:p>
          <a:p>
            <a:pPr marL="1097280" lvl="2" indent="-457200"/>
            <a:r>
              <a:rPr lang="en-US" b="1" noProof="0" dirty="0" smtClean="0">
                <a:solidFill>
                  <a:schemeClr val="accent5">
                    <a:lumMod val="75000"/>
                  </a:schemeClr>
                </a:solidFill>
              </a:rPr>
              <a:t>Qualitative </a:t>
            </a:r>
            <a:r>
              <a:rPr lang="en-US" b="1" noProof="0" dirty="0" smtClean="0">
                <a:solidFill>
                  <a:schemeClr val="tx1"/>
                </a:solidFill>
              </a:rPr>
              <a:t>data usually can’t be measured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b="1" noProof="0" dirty="0" smtClean="0">
                <a:solidFill>
                  <a:schemeClr val="tx1"/>
                </a:solidFill>
              </a:rPr>
              <a:t>Scientists use data as evidence for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925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What Science Is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525963"/>
          </a:xfrm>
        </p:spPr>
        <p:txBody>
          <a:bodyPr/>
          <a:lstStyle/>
          <a:p>
            <a:r>
              <a:rPr lang="en-US" sz="2800" b="1" noProof="0" dirty="0" smtClean="0"/>
              <a:t>Science is an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organized </a:t>
            </a:r>
            <a:r>
              <a:rPr lang="en-US" sz="2800" b="1" noProof="0" dirty="0" smtClean="0"/>
              <a:t>way of using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evidence</a:t>
            </a:r>
            <a:r>
              <a:rPr lang="en-US" sz="2800" b="1" noProof="0" dirty="0" smtClean="0"/>
              <a:t> to study the natural world</a:t>
            </a:r>
          </a:p>
          <a:p>
            <a:pPr marL="457200" indent="-457200"/>
            <a:r>
              <a:rPr lang="en-US" sz="2800" b="1" noProof="0" dirty="0" smtClean="0"/>
              <a:t>Goals of science: </a:t>
            </a:r>
          </a:p>
          <a:p>
            <a:pPr marL="914400" lvl="1" indent="-457200">
              <a:buAutoNum type="arabicParenR"/>
            </a:pPr>
            <a:r>
              <a:rPr lang="en-US" sz="2400" b="1" noProof="0" dirty="0" smtClean="0">
                <a:solidFill>
                  <a:schemeClr val="accent1"/>
                </a:solidFill>
              </a:rPr>
              <a:t>Investigate, understand and explain nature</a:t>
            </a:r>
          </a:p>
          <a:p>
            <a:pPr marL="914400" lvl="1" indent="-457200">
              <a:buAutoNum type="arabicParenR"/>
            </a:pPr>
            <a:r>
              <a:rPr lang="en-US" sz="2400" b="1" noProof="0" dirty="0" smtClean="0">
                <a:solidFill>
                  <a:schemeClr val="accent1"/>
                </a:solidFill>
              </a:rPr>
              <a:t>Make useful predictions</a:t>
            </a:r>
          </a:p>
          <a:p>
            <a:pPr marL="514350" indent="-457200"/>
            <a:r>
              <a:rPr lang="en-US" sz="2800" b="1" noProof="0" dirty="0" smtClean="0"/>
              <a:t>Science also refers to the body of knowledge that scientists have gathered</a:t>
            </a:r>
          </a:p>
        </p:txBody>
      </p:sp>
      <p:pic>
        <p:nvPicPr>
          <p:cNvPr id="4" name="Picture 4" descr="key-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94" y="2895600"/>
            <a:ext cx="419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2158881" cy="256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754787"/>
            <a:ext cx="2158880" cy="258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7631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56504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sz="4000" b="1" noProof="0" dirty="0" smtClean="0"/>
              <a:t>1-2 </a:t>
            </a:r>
            <a:br>
              <a:rPr lang="en-US" sz="4000" b="1" noProof="0" dirty="0" smtClean="0"/>
            </a:br>
            <a:r>
              <a:rPr lang="en-US" sz="4400" b="1" noProof="0" dirty="0" smtClean="0"/>
              <a:t>Science in Context</a:t>
            </a:r>
            <a:endParaRPr lang="en-US" sz="4400" b="1" noProof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222688337"/>
              </p:ext>
            </p:extLst>
          </p:nvPr>
        </p:nvGraphicFramePr>
        <p:xfrm>
          <a:off x="152400" y="2362200"/>
          <a:ext cx="4191000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069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24744" cy="1143000"/>
          </a:xfrm>
        </p:spPr>
        <p:txBody>
          <a:bodyPr/>
          <a:lstStyle/>
          <a:p>
            <a:r>
              <a:rPr lang="en-US" b="1" noProof="0" dirty="0" smtClean="0"/>
              <a:t>Scientific Thinking</a:t>
            </a:r>
            <a:endParaRPr lang="en-US" b="1" noProof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00450" y="2819400"/>
            <a:ext cx="2038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key-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419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62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5DB9F-33AE-416F-AC1B-81973DDB9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2EF5DB9F-33AE-416F-AC1B-81973DDB9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6BAB60-E2AE-43A8-996A-CA1B8CACD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066BAB60-E2AE-43A8-996A-CA1B8CACD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CDA4FC-78C3-443B-A381-82A5B25F8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3CCDA4FC-78C3-443B-A381-82A5B25F8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833A99-A925-43C9-98C8-E3BD5E8E5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A3833A99-A925-43C9-98C8-E3BD5E8E5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6DE673-CBF3-4AF2-A1C8-704A285E0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AC6DE673-CBF3-4AF2-A1C8-704A285E0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40DEB2-BC22-4441-BC04-CB4D29191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DF40DEB2-BC22-4441-BC04-CB4D29191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816618-B2A4-4BFF-AF76-B1122E861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80816618-B2A4-4BFF-AF76-B1122E861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3BCF72-CC64-43BC-9EE9-A92DD8913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473BCF72-CC64-43BC-9EE9-A92DD8913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34DB0-D252-42E0-A083-1D44D326A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C9D34DB0-D252-42E0-A083-1D44D326A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62D186-DCD3-48B1-8FC4-A3956E7F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graphicEl>
                                              <a:dgm id="{9362D186-DCD3-48B1-8FC4-A3956E7F4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The Scientific Process</a:t>
            </a:r>
            <a:endParaRPr lang="en-US" b="1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Alex\Desktop\Batch 4\Art\Art 3_18_09+\BIO10NAE_01_01_03_005_LRIM_01.png"/>
          <p:cNvPicPr>
            <a:picLocks noChangeAspect="1" noChangeArrowheads="1"/>
          </p:cNvPicPr>
          <p:nvPr/>
        </p:nvPicPr>
        <p:blipFill>
          <a:blip r:embed="rId2" cstate="print"/>
          <a:srcRect b="11385"/>
          <a:stretch>
            <a:fillRect/>
          </a:stretch>
        </p:blipFill>
        <p:spPr bwMode="auto">
          <a:xfrm>
            <a:off x="2209800" y="1545772"/>
            <a:ext cx="4572000" cy="470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862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lex\Desktop\Batch 4\Art\Art 3_18_09+\BIO10NAE_01_01_03_005_LRIM_03.png"/>
          <p:cNvPicPr>
            <a:picLocks noChangeAspect="1" noChangeArrowheads="1"/>
          </p:cNvPicPr>
          <p:nvPr/>
        </p:nvPicPr>
        <p:blipFill>
          <a:blip r:embed="rId2" cstate="print"/>
          <a:srcRect l="6667" r="6667" b="15169"/>
          <a:stretch>
            <a:fillRect/>
          </a:stretch>
        </p:blipFill>
        <p:spPr bwMode="auto">
          <a:xfrm>
            <a:off x="541867" y="1219200"/>
            <a:ext cx="814493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4079264"/>
            <a:ext cx="41624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Exploration and Discovery</a:t>
            </a:r>
            <a:endParaRPr lang="en-US" b="1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781800" y="2743200"/>
            <a:ext cx="1676400" cy="3810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V="1">
            <a:off x="6553200" y="2362200"/>
            <a:ext cx="457200" cy="304800"/>
          </a:xfrm>
          <a:prstGeom prst="rightArrow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V="1">
            <a:off x="6553200" y="2590800"/>
            <a:ext cx="457200" cy="304800"/>
          </a:xfrm>
          <a:prstGeom prst="rightArrow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V="1">
            <a:off x="6553200" y="2743200"/>
            <a:ext cx="457200" cy="304800"/>
          </a:xfrm>
          <a:prstGeom prst="rightArrow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flipV="1">
            <a:off x="6553200" y="2971800"/>
            <a:ext cx="457200" cy="304800"/>
          </a:xfrm>
          <a:prstGeom prst="rightArrow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flipV="1">
            <a:off x="6553200" y="2133600"/>
            <a:ext cx="457200" cy="304800"/>
          </a:xfrm>
          <a:prstGeom prst="rightArrow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http://theboxmove.weebly.com/uploads/2/9/7/2/2972567/825649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11" y="4019601"/>
            <a:ext cx="2322689" cy="2450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28956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82" y="4038601"/>
            <a:ext cx="318051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5" r="3585"/>
          <a:stretch/>
        </p:blipFill>
        <p:spPr bwMode="auto">
          <a:xfrm>
            <a:off x="1219200" y="4019601"/>
            <a:ext cx="3048001" cy="24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http://www.leonardo-da-vinci-biography.com/images/leonardo-da-vinci-flying-machines.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599"/>
            <a:ext cx="3637189" cy="24193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38"/>
          <a:stretch/>
        </p:blipFill>
        <p:spPr bwMode="auto">
          <a:xfrm>
            <a:off x="4876800" y="4038600"/>
            <a:ext cx="3065012" cy="241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http://t2.gstatic.com/images?q=tbn:ANd9GcQA5M_ClnANqhpKmBiKhgylMLjdkkFxeaIDxD972i3PIVer_NE5w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53"/>
            <a:ext cx="2819400" cy="2438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599"/>
            <a:ext cx="2819400" cy="243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53"/>
            <a:ext cx="2438400" cy="24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862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2" grpId="0" animBg="1"/>
      <p:bldP spid="12" grpId="2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42934"/>
            <a:ext cx="2133600" cy="156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Communicating Results</a:t>
            </a:r>
            <a:endParaRPr lang="en-US" b="1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C:\Users\Alex\Desktop\Batch 4\Art\Art 3_18_09+\BIO10NAE_01_01_03_005_LRIM_0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55" r="17349" b="10599"/>
          <a:stretch/>
        </p:blipFill>
        <p:spPr bwMode="auto">
          <a:xfrm>
            <a:off x="5310286" y="1295400"/>
            <a:ext cx="3300314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257800" cy="4343400"/>
          </a:xfrm>
        </p:spPr>
        <p:txBody>
          <a:bodyPr>
            <a:normAutofit/>
          </a:bodyPr>
          <a:lstStyle/>
          <a:p>
            <a:r>
              <a:rPr lang="en-US" sz="2600" b="1" dirty="0"/>
              <a:t>Scientists publish their results</a:t>
            </a:r>
          </a:p>
          <a:p>
            <a:pPr lvl="1"/>
            <a:r>
              <a:rPr lang="en-US" sz="2600" b="1" dirty="0"/>
              <a:t>To share knowledge and allow </a:t>
            </a:r>
            <a:r>
              <a:rPr lang="en-US" sz="2600" b="1" dirty="0">
                <a:solidFill>
                  <a:schemeClr val="accent2"/>
                </a:solidFill>
              </a:rPr>
              <a:t>replication</a:t>
            </a:r>
          </a:p>
          <a:p>
            <a:pPr marL="342900" lvl="1"/>
            <a:r>
              <a:rPr lang="en-US" sz="2600" b="1" dirty="0"/>
              <a:t>Evidence must survive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b="1" dirty="0">
                <a:solidFill>
                  <a:schemeClr val="accent2"/>
                </a:solidFill>
              </a:rPr>
              <a:t>peer </a:t>
            </a:r>
            <a:r>
              <a:rPr lang="en-US" sz="2600" b="1" dirty="0" smtClean="0">
                <a:solidFill>
                  <a:schemeClr val="accent2"/>
                </a:solidFill>
              </a:rPr>
              <a:t>review</a:t>
            </a:r>
          </a:p>
          <a:p>
            <a:pPr marL="617220" lvl="2"/>
            <a:r>
              <a:rPr lang="en-US" sz="2400" b="1" dirty="0" smtClean="0"/>
              <a:t>Scrutinized for </a:t>
            </a:r>
            <a:r>
              <a:rPr lang="en-US" sz="2400" b="1" dirty="0"/>
              <a:t>oversights, unfair influences, fraud, or mistakes in techniques or reasoning</a:t>
            </a:r>
            <a:endParaRPr lang="en-US" sz="2400" b="1" dirty="0" smtClean="0"/>
          </a:p>
          <a:p>
            <a:pPr marL="617220" lvl="2"/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24" name="Picture 4" descr="key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419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036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noProof="0" dirty="0" smtClean="0"/>
              <a:t>Development of a Theory</a:t>
            </a:r>
            <a:endParaRPr lang="en-US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772400" cy="3508977"/>
          </a:xfrm>
        </p:spPr>
        <p:txBody>
          <a:bodyPr/>
          <a:lstStyle/>
          <a:p>
            <a:r>
              <a:rPr lang="en-US" b="1" noProof="0" dirty="0" smtClean="0"/>
              <a:t>Theories are </a:t>
            </a:r>
            <a:r>
              <a:rPr lang="en-US" b="1" noProof="0" dirty="0" smtClean="0">
                <a:solidFill>
                  <a:srgbClr val="FF0000"/>
                </a:solidFill>
              </a:rPr>
              <a:t>tested</a:t>
            </a:r>
            <a:r>
              <a:rPr lang="en-US" b="1" noProof="0" dirty="0" smtClean="0"/>
              <a:t> explanations supported by a large body of scientific evidence</a:t>
            </a:r>
          </a:p>
          <a:p>
            <a:pPr lvl="1"/>
            <a:r>
              <a:rPr lang="en-US" noProof="0" dirty="0"/>
              <a:t>H</a:t>
            </a:r>
            <a:r>
              <a:rPr lang="en-US" noProof="0" dirty="0" smtClean="0"/>
              <a:t>ave never been disproven</a:t>
            </a:r>
          </a:p>
          <a:p>
            <a:pPr lvl="1"/>
            <a:r>
              <a:rPr lang="en-US" noProof="0" dirty="0" smtClean="0"/>
              <a:t>Unify observations and predict new situations</a:t>
            </a:r>
            <a:endParaRPr lang="en-US" noProof="0" dirty="0"/>
          </a:p>
          <a:p>
            <a:r>
              <a:rPr lang="en-US" b="1" noProof="0" dirty="0" smtClean="0"/>
              <a:t>Theories are the highest level of scientific </a:t>
            </a:r>
            <a:r>
              <a:rPr lang="en-US" b="1" noProof="0" dirty="0" smtClean="0">
                <a:solidFill>
                  <a:srgbClr val="FF0000"/>
                </a:solidFill>
              </a:rPr>
              <a:t>fact</a:t>
            </a:r>
          </a:p>
          <a:p>
            <a:pPr lvl="1"/>
            <a:r>
              <a:rPr lang="en-US" noProof="0" dirty="0" smtClean="0"/>
              <a:t>But still </a:t>
            </a:r>
            <a:r>
              <a:rPr lang="en-US" noProof="0" dirty="0" smtClean="0">
                <a:solidFill>
                  <a:srgbClr val="FF0000"/>
                </a:solidFill>
              </a:rPr>
              <a:t>tentative</a:t>
            </a:r>
            <a:r>
              <a:rPr lang="en-US" noProof="0" dirty="0" smtClean="0"/>
              <a:t>, </a:t>
            </a:r>
            <a:r>
              <a:rPr lang="en-US" noProof="0" dirty="0">
                <a:solidFill>
                  <a:srgbClr val="FF0000"/>
                </a:solidFill>
              </a:rPr>
              <a:t>correctable</a:t>
            </a:r>
            <a:r>
              <a:rPr lang="en-US" noProof="0" dirty="0"/>
              <a:t>, and </a:t>
            </a:r>
            <a:r>
              <a:rPr lang="en-US" noProof="0" dirty="0">
                <a:solidFill>
                  <a:srgbClr val="FF0000"/>
                </a:solidFill>
              </a:rPr>
              <a:t>dynamic</a:t>
            </a:r>
            <a:r>
              <a:rPr lang="en-US" noProof="0" dirty="0"/>
              <a:t> </a:t>
            </a:r>
            <a:endParaRPr lang="en-US" noProof="0" dirty="0" smtClean="0"/>
          </a:p>
          <a:p>
            <a:pPr lvl="1"/>
            <a:r>
              <a:rPr lang="en-US" noProof="0" dirty="0" smtClean="0"/>
              <a:t>Allows </a:t>
            </a:r>
            <a:r>
              <a:rPr lang="en-US" noProof="0" dirty="0"/>
              <a:t>for changes as new facts are </a:t>
            </a:r>
            <a:r>
              <a:rPr lang="en-US" noProof="0" dirty="0" smtClean="0"/>
              <a:t>discovered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3248092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17240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key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66900"/>
            <a:ext cx="419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452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en-US" b="1" noProof="0" dirty="0" smtClean="0"/>
              <a:t>Theories vs. Laws</a:t>
            </a:r>
            <a:endParaRPr lang="en-US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423"/>
            <a:ext cx="7772400" cy="3508977"/>
          </a:xfrm>
        </p:spPr>
        <p:txBody>
          <a:bodyPr/>
          <a:lstStyle/>
          <a:p>
            <a:r>
              <a:rPr lang="en-US" b="1" noProof="0" dirty="0" smtClean="0"/>
              <a:t>Theories will </a:t>
            </a:r>
            <a:r>
              <a:rPr lang="en-US" b="1" noProof="0" dirty="0" smtClean="0">
                <a:solidFill>
                  <a:srgbClr val="FF0000"/>
                </a:solidFill>
              </a:rPr>
              <a:t>never </a:t>
            </a:r>
            <a:r>
              <a:rPr lang="en-US" b="1" noProof="0" dirty="0" smtClean="0"/>
              <a:t>become laws &amp;vice versa</a:t>
            </a:r>
          </a:p>
          <a:p>
            <a:r>
              <a:rPr lang="en-US" b="1" noProof="0" dirty="0"/>
              <a:t>Neither is superior; they have different purposes</a:t>
            </a:r>
          </a:p>
          <a:p>
            <a:r>
              <a:rPr lang="en-US" b="1" noProof="0" dirty="0" smtClean="0"/>
              <a:t>Theories </a:t>
            </a:r>
            <a:r>
              <a:rPr lang="en-US" b="1" noProof="0" dirty="0" smtClean="0">
                <a:solidFill>
                  <a:srgbClr val="FF0000"/>
                </a:solidFill>
              </a:rPr>
              <a:t>explain</a:t>
            </a:r>
            <a:r>
              <a:rPr lang="en-US" b="1" noProof="0" dirty="0" smtClean="0"/>
              <a:t> while laws </a:t>
            </a:r>
            <a:r>
              <a:rPr lang="en-US" b="1" noProof="0" dirty="0" smtClean="0">
                <a:solidFill>
                  <a:srgbClr val="FF0000"/>
                </a:solidFill>
              </a:rPr>
              <a:t>describe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8669" y="4243685"/>
            <a:ext cx="3342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-9.8m/s/s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1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ex\Desktop\Batch 4\Art\Art 3_18_09+\BIO10NAE_01_01_03_005_LRIM_0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991"/>
          <a:stretch/>
        </p:blipFill>
        <p:spPr bwMode="auto">
          <a:xfrm>
            <a:off x="4495800" y="3242733"/>
            <a:ext cx="4165600" cy="32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Science and Society</a:t>
            </a:r>
            <a:endParaRPr lang="en-US" b="1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marL="45720"/>
            <a:r>
              <a:rPr lang="en-US" sz="2800" b="1" dirty="0" smtClean="0"/>
              <a:t>Pure science does not take ethical or moral viewpoints into consideration</a:t>
            </a:r>
          </a:p>
          <a:p>
            <a:pPr marL="617220" lvl="2"/>
            <a:r>
              <a:rPr lang="en-US" sz="2400" b="1" dirty="0" smtClean="0"/>
              <a:t>Science attempts to explain only</a:t>
            </a:r>
          </a:p>
          <a:p>
            <a:pPr marL="617220" lvl="2"/>
            <a:r>
              <a:rPr lang="en-US" sz="2400" b="1" dirty="0" smtClean="0"/>
              <a:t>Scientific evidence is then used to make decisions</a:t>
            </a:r>
          </a:p>
          <a:p>
            <a:pPr marL="45720"/>
            <a:r>
              <a:rPr lang="en-US" sz="2800" b="1" dirty="0" smtClean="0"/>
              <a:t>Science should be </a:t>
            </a:r>
            <a:r>
              <a:rPr lang="en-US" sz="2800" b="1" dirty="0" smtClean="0">
                <a:solidFill>
                  <a:schemeClr val="accent2"/>
                </a:solidFill>
              </a:rPr>
              <a:t>impartial</a:t>
            </a:r>
          </a:p>
        </p:txBody>
      </p:sp>
      <p:pic>
        <p:nvPicPr>
          <p:cNvPr id="24" name="Picture 4" descr="key-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981200"/>
            <a:ext cx="419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543800" y="4902200"/>
            <a:ext cx="1117600" cy="7366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62425"/>
            <a:ext cx="3048000" cy="223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11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dc.gov/ncidod/eid/vol5no4/images/siegrist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29" y="990600"/>
            <a:ext cx="6993571" cy="518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0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lex\Desktop\Batch 4\Art\Art 3_18_09+\BIO10NAE_01_01_03_005_LRIM_0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921" b="35174"/>
          <a:stretch/>
        </p:blipFill>
        <p:spPr bwMode="auto">
          <a:xfrm>
            <a:off x="3967324" y="3962400"/>
            <a:ext cx="471947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744" cy="1143000"/>
          </a:xfrm>
        </p:spPr>
        <p:txBody>
          <a:bodyPr/>
          <a:lstStyle/>
          <a:p>
            <a:r>
              <a:rPr lang="en-US" b="1" dirty="0" smtClean="0"/>
              <a:t>Science and Society</a:t>
            </a:r>
            <a:endParaRPr lang="en-US" b="1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05400"/>
          </a:xfrm>
        </p:spPr>
        <p:txBody>
          <a:bodyPr>
            <a:normAutofit/>
          </a:bodyPr>
          <a:lstStyle/>
          <a:p>
            <a:pPr marL="45720"/>
            <a:r>
              <a:rPr lang="en-US" sz="2600" b="1" dirty="0" smtClean="0"/>
              <a:t>Science is not free from </a:t>
            </a:r>
            <a:r>
              <a:rPr lang="en-US" sz="2600" b="1" dirty="0" smtClean="0">
                <a:solidFill>
                  <a:schemeClr val="accent2"/>
                </a:solidFill>
              </a:rPr>
              <a:t>bias</a:t>
            </a:r>
            <a:endParaRPr lang="en-US" b="1" dirty="0">
              <a:solidFill>
                <a:schemeClr val="accent2"/>
              </a:solidFill>
            </a:endParaRPr>
          </a:p>
          <a:p>
            <a:pPr marL="617220" lvl="2"/>
            <a:r>
              <a:rPr lang="en-US" sz="2400" b="1" dirty="0" smtClean="0"/>
              <a:t>Bias is a point of view that is based on </a:t>
            </a:r>
            <a:r>
              <a:rPr lang="en-US" sz="2400" b="1" dirty="0" smtClean="0">
                <a:solidFill>
                  <a:schemeClr val="accent2"/>
                </a:solidFill>
              </a:rPr>
              <a:t>opinion</a:t>
            </a:r>
            <a:r>
              <a:rPr lang="en-US" sz="2400" b="1" dirty="0" smtClean="0"/>
              <a:t>, not evidence</a:t>
            </a:r>
          </a:p>
          <a:p>
            <a:pPr marL="617220" lvl="2"/>
            <a:r>
              <a:rPr lang="en-US" sz="2400" b="1" dirty="0" smtClean="0"/>
              <a:t>Humans are inherently biased</a:t>
            </a:r>
          </a:p>
          <a:p>
            <a:pPr marL="45720"/>
            <a:r>
              <a:rPr lang="en-US" sz="2600" b="1" dirty="0" smtClean="0"/>
              <a:t>Science attempts to be </a:t>
            </a:r>
            <a:r>
              <a:rPr lang="en-US" sz="2600" b="1" dirty="0" smtClean="0">
                <a:solidFill>
                  <a:schemeClr val="accent2"/>
                </a:solidFill>
              </a:rPr>
              <a:t>objective</a:t>
            </a:r>
            <a:r>
              <a:rPr lang="en-US" sz="2600" b="1" dirty="0" smtClean="0"/>
              <a:t>, not </a:t>
            </a:r>
            <a:r>
              <a:rPr lang="en-US" sz="2600" b="1" dirty="0" smtClean="0">
                <a:solidFill>
                  <a:schemeClr val="accent2"/>
                </a:solidFill>
              </a:rPr>
              <a:t>subjective</a:t>
            </a:r>
          </a:p>
          <a:p>
            <a:pPr marL="617220" lvl="2"/>
            <a:r>
              <a:rPr lang="en-US" sz="2400" b="1" dirty="0" smtClean="0"/>
              <a:t>Pure objectivity may be impossible</a:t>
            </a:r>
          </a:p>
          <a:p>
            <a:pPr marL="45720"/>
            <a:endParaRPr lang="en-US" b="1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17" r="8821" b="18548"/>
          <a:stretch/>
        </p:blipFill>
        <p:spPr bwMode="auto">
          <a:xfrm>
            <a:off x="786383" y="4032739"/>
            <a:ext cx="2947417" cy="2368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61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What Science Is Not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5105400" cy="4525963"/>
          </a:xfrm>
        </p:spPr>
        <p:txBody>
          <a:bodyPr/>
          <a:lstStyle/>
          <a:p>
            <a:r>
              <a:rPr lang="en-US" sz="2800" b="1" noProof="0" smtClean="0"/>
              <a:t>Anything beyond the natural world</a:t>
            </a:r>
          </a:p>
          <a:p>
            <a:pPr lvl="1"/>
            <a:r>
              <a:rPr lang="en-US" sz="2600" b="1" noProof="0" smtClean="0"/>
              <a:t>Ex: supernatural or belief-based phenomena</a:t>
            </a:r>
          </a:p>
          <a:p>
            <a:r>
              <a:rPr lang="en-US" sz="2800" b="1" noProof="0" smtClean="0"/>
              <a:t> A way of “</a:t>
            </a:r>
            <a:r>
              <a:rPr lang="en-US" sz="2800" b="1" noProof="0" smtClean="0">
                <a:solidFill>
                  <a:schemeClr val="accent2"/>
                </a:solidFill>
              </a:rPr>
              <a:t>proving</a:t>
            </a:r>
            <a:r>
              <a:rPr lang="en-US" sz="2800" b="1" noProof="0" smtClean="0"/>
              <a:t>” anything</a:t>
            </a:r>
          </a:p>
          <a:p>
            <a:pPr marL="68580" indent="0">
              <a:buNone/>
            </a:pPr>
            <a:endParaRPr lang="en-US" sz="2800" b="1" noProof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856">
            <a:off x="6158027" y="1243407"/>
            <a:ext cx="1740702" cy="2669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7620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76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858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010400" cy="357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41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ipspagnoli.files.wordpress.com/2010/06/confirmation-bia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9" y="1066800"/>
            <a:ext cx="7634361" cy="51058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1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7645" y="19812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sz="4000" b="1" noProof="0" dirty="0" smtClean="0"/>
              <a:t>1-3 </a:t>
            </a:r>
            <a:br>
              <a:rPr lang="en-US" sz="4000" b="1" noProof="0" dirty="0" smtClean="0"/>
            </a:br>
            <a:r>
              <a:rPr lang="en-US" sz="4400" b="1" noProof="0" dirty="0" smtClean="0"/>
              <a:t>Studying Life</a:t>
            </a:r>
            <a:endParaRPr lang="en-US" sz="4400" b="1" noProof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4180790449"/>
              </p:ext>
            </p:extLst>
          </p:nvPr>
        </p:nvGraphicFramePr>
        <p:xfrm>
          <a:off x="152400" y="2286000"/>
          <a:ext cx="4191000" cy="403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069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BE37C75-B7E5-45EB-8548-C57C3FE8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48C5847-E12C-4953-8690-1AFCC3CD4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9723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b="1" noProof="0" dirty="0" smtClean="0"/>
              <a:t>Characteristics of Living Things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7"/>
            <a:ext cx="51054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Biology</a:t>
            </a:r>
            <a:r>
              <a:rPr lang="en-US" b="1" dirty="0" smtClean="0"/>
              <a:t> is the study of life</a:t>
            </a:r>
          </a:p>
          <a:p>
            <a:pPr lvl="1"/>
            <a:r>
              <a:rPr lang="en-US" sz="2000" b="1" noProof="0" dirty="0" smtClean="0"/>
              <a:t>Greek etymology:</a:t>
            </a:r>
          </a:p>
          <a:p>
            <a:pPr lvl="2"/>
            <a:r>
              <a:rPr lang="en-US" b="1" noProof="0" dirty="0" smtClean="0">
                <a:solidFill>
                  <a:schemeClr val="accent3"/>
                </a:solidFill>
              </a:rPr>
              <a:t>bios</a:t>
            </a:r>
            <a:r>
              <a:rPr lang="en-US" b="1" noProof="0" dirty="0" smtClean="0"/>
              <a:t>- life </a:t>
            </a:r>
          </a:p>
          <a:p>
            <a:pPr lvl="2"/>
            <a:r>
              <a:rPr lang="en-US" b="1" dirty="0" smtClean="0">
                <a:solidFill>
                  <a:schemeClr val="accent3"/>
                </a:solidFill>
              </a:rPr>
              <a:t>-logy</a:t>
            </a:r>
            <a:r>
              <a:rPr lang="en-US" b="1" dirty="0" smtClean="0"/>
              <a:t>- the study of </a:t>
            </a:r>
            <a:endParaRPr lang="en-US" b="1" noProof="0" dirty="0" smtClean="0"/>
          </a:p>
          <a:p>
            <a:r>
              <a:rPr lang="en-US" b="1" dirty="0" smtClean="0"/>
              <a:t>Something must exhibit </a:t>
            </a:r>
            <a:r>
              <a:rPr lang="en-US" b="1" dirty="0" smtClean="0">
                <a:solidFill>
                  <a:schemeClr val="accent2"/>
                </a:solidFill>
              </a:rPr>
              <a:t>all</a:t>
            </a:r>
            <a:r>
              <a:rPr lang="en-US" b="1" dirty="0" smtClean="0"/>
              <a:t> characteristics of life to be “alive”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smtClean="0"/>
              <a:t>Non-living things may exhibit traits of </a:t>
            </a:r>
            <a:r>
              <a:rPr lang="en-US" b="1" dirty="0" smtClean="0">
                <a:solidFill>
                  <a:schemeClr val="accent2"/>
                </a:solidFill>
              </a:rPr>
              <a:t>organisms</a:t>
            </a: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1-3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treehugger.com/tesla-roadster-electric-car-2357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43400"/>
            <a:ext cx="3227990" cy="2000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http://windom.netrack.net/photos/2005_03/BlueTa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24000"/>
            <a:ext cx="3276600" cy="262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8609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1-3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-76200" y="914400"/>
          <a:ext cx="9220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8609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2" name="Picture 14" descr="http://www.waterboydist.com/images/1liter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505200"/>
            <a:ext cx="762000" cy="1600200"/>
          </a:xfrm>
          <a:prstGeom prst="rect">
            <a:avLst/>
          </a:prstGeom>
          <a:noFill/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dirty="0" smtClean="0"/>
              <a:t>Scientific Measurement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1437"/>
            <a:ext cx="5334000" cy="5059363"/>
          </a:xfrm>
        </p:spPr>
        <p:txBody>
          <a:bodyPr>
            <a:normAutofit/>
          </a:bodyPr>
          <a:lstStyle/>
          <a:p>
            <a:r>
              <a:rPr lang="en-US" b="1" dirty="0" smtClean="0"/>
              <a:t>All scientists use the metric system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Standardized</a:t>
            </a:r>
            <a:r>
              <a:rPr lang="en-US" b="1" dirty="0" smtClean="0"/>
              <a:t> for effective communication</a:t>
            </a:r>
          </a:p>
          <a:p>
            <a:r>
              <a:rPr lang="en-US" b="1" dirty="0" smtClean="0"/>
              <a:t>International System of Units </a:t>
            </a:r>
            <a:r>
              <a:rPr lang="en-US" b="1" dirty="0" smtClean="0">
                <a:solidFill>
                  <a:schemeClr val="accent2"/>
                </a:solidFill>
              </a:rPr>
              <a:t>(SI) </a:t>
            </a:r>
          </a:p>
          <a:p>
            <a:pPr lvl="1"/>
            <a:r>
              <a:rPr lang="en-US" b="1" dirty="0" smtClean="0"/>
              <a:t>Length = </a:t>
            </a:r>
            <a:r>
              <a:rPr lang="en-US" b="1" dirty="0" smtClean="0">
                <a:solidFill>
                  <a:schemeClr val="accent4"/>
                </a:solidFill>
              </a:rPr>
              <a:t>meter (m)</a:t>
            </a:r>
          </a:p>
          <a:p>
            <a:pPr lvl="1"/>
            <a:r>
              <a:rPr lang="en-US" b="1" dirty="0" smtClean="0"/>
              <a:t>Volume = </a:t>
            </a:r>
            <a:r>
              <a:rPr lang="en-US" b="1" dirty="0" smtClean="0">
                <a:solidFill>
                  <a:schemeClr val="accent4"/>
                </a:solidFill>
              </a:rPr>
              <a:t>liter (L)</a:t>
            </a:r>
          </a:p>
          <a:p>
            <a:pPr lvl="1"/>
            <a:r>
              <a:rPr lang="en-US" b="1" dirty="0" smtClean="0"/>
              <a:t>Mass = </a:t>
            </a:r>
            <a:r>
              <a:rPr lang="en-US" b="1" dirty="0" smtClean="0">
                <a:solidFill>
                  <a:schemeClr val="accent4"/>
                </a:solidFill>
              </a:rPr>
              <a:t>gram (g)</a:t>
            </a:r>
          </a:p>
          <a:p>
            <a:r>
              <a:rPr lang="en-US" b="1" dirty="0" smtClean="0"/>
              <a:t>Uses prefixes plus base units</a:t>
            </a:r>
          </a:p>
          <a:p>
            <a:pPr lvl="1"/>
            <a:r>
              <a:rPr lang="en-US" b="1" dirty="0" smtClean="0"/>
              <a:t>Example:</a:t>
            </a:r>
          </a:p>
          <a:p>
            <a:pPr lvl="2"/>
            <a:r>
              <a:rPr lang="en-US" b="1" dirty="0" err="1" smtClean="0"/>
              <a:t>Centi</a:t>
            </a:r>
            <a:r>
              <a:rPr lang="en-US" b="1" dirty="0" smtClean="0"/>
              <a:t> + meter = centimeter</a:t>
            </a:r>
          </a:p>
          <a:p>
            <a:pPr lvl="2"/>
            <a:r>
              <a:rPr lang="en-US" b="1" dirty="0" smtClean="0"/>
              <a:t>Kilo + liter = kiloliter</a:t>
            </a:r>
          </a:p>
          <a:p>
            <a:endParaRPr lang="en-US" b="1" dirty="0" smtClean="0"/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1-3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3492" name="Picture 4" descr="http://www.blurtit.com/var/question/q/q3/q36/q368/q3684/q3684489_1054792_imagedemosm.asp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5584" y="1524000"/>
            <a:ext cx="2642616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3494" name="Picture 6" descr="http://blog.su-spectator.com/wp-content/uploads/2009/05/217521011_f92b51517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05200"/>
            <a:ext cx="1600200" cy="1600200"/>
          </a:xfrm>
          <a:prstGeom prst="rect">
            <a:avLst/>
          </a:prstGeom>
          <a:noFill/>
        </p:spPr>
      </p:pic>
      <p:pic>
        <p:nvPicPr>
          <p:cNvPr id="63500" name="Picture 12" descr="http://suissegold.ch/images/P/Canadian-Maple-Leaf-One-Ounce-1-Oz-9999-Fine-Gold-Bullion-Coin.jpg"/>
          <p:cNvPicPr>
            <a:picLocks noChangeAspect="1" noChangeArrowheads="1"/>
          </p:cNvPicPr>
          <p:nvPr/>
        </p:nvPicPr>
        <p:blipFill>
          <a:blip r:embed="rId6" cstate="print"/>
          <a:srcRect l="15854" t="2439" r="14634" b="4878"/>
          <a:stretch>
            <a:fillRect/>
          </a:stretch>
        </p:blipFill>
        <p:spPr bwMode="auto">
          <a:xfrm>
            <a:off x="5791200" y="5029200"/>
            <a:ext cx="1447800" cy="1447800"/>
          </a:xfrm>
          <a:prstGeom prst="rect">
            <a:avLst/>
          </a:prstGeom>
          <a:noFill/>
        </p:spPr>
      </p:pic>
      <p:pic>
        <p:nvPicPr>
          <p:cNvPr id="63498" name="Picture 10" descr="http://www.yourdictionary.com/images/articles/lg/662.Papercli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8007" y="5334000"/>
            <a:ext cx="1013993" cy="10099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0" y="3505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</a:t>
            </a:r>
            <a:r>
              <a:rPr lang="en-US" sz="1600" dirty="0" smtClean="0"/>
              <a:t>gallon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001000" y="3505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liter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609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sz="1600" dirty="0" smtClean="0"/>
              <a:t>ounce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48600" y="6096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gram</a:t>
            </a:r>
            <a:endParaRPr lang="en-US" sz="1600" dirty="0"/>
          </a:p>
        </p:txBody>
      </p:sp>
      <p:sp>
        <p:nvSpPr>
          <p:cNvPr id="19" name="Oval 18"/>
          <p:cNvSpPr/>
          <p:nvPr/>
        </p:nvSpPr>
        <p:spPr>
          <a:xfrm>
            <a:off x="6578600" y="1676400"/>
            <a:ext cx="1117600" cy="4572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34000" y="3429000"/>
            <a:ext cx="990600" cy="4572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78400" y="6019800"/>
            <a:ext cx="1117600" cy="5334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0" y="1871246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1.09x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3886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3.79x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57150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28.35x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09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Metric </a:t>
            </a:r>
            <a:r>
              <a:rPr lang="en-US" sz="3600" b="1" dirty="0" smtClean="0"/>
              <a:t>Prefixes</a:t>
            </a:r>
            <a:endParaRPr lang="en-US" sz="36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2895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</a:rPr>
              <a:t>These prefixes are based on </a:t>
            </a:r>
            <a:r>
              <a:rPr lang="en-US" b="1" dirty="0" smtClean="0">
                <a:solidFill>
                  <a:schemeClr val="accent2"/>
                </a:solidFill>
              </a:rPr>
              <a:t>multiples of 10</a:t>
            </a:r>
            <a:endParaRPr lang="en-US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Each </a:t>
            </a:r>
            <a:r>
              <a:rPr lang="en-US" b="1" dirty="0">
                <a:solidFill>
                  <a:schemeClr val="tx2"/>
                </a:solidFill>
              </a:rPr>
              <a:t>“step” is </a:t>
            </a:r>
            <a:r>
              <a:rPr lang="en-US" b="1" dirty="0" smtClean="0">
                <a:solidFill>
                  <a:schemeClr val="tx2"/>
                </a:solidFill>
              </a:rPr>
              <a:t>either </a:t>
            </a:r>
            <a:r>
              <a:rPr lang="en-US" b="1" dirty="0" smtClean="0">
                <a:solidFill>
                  <a:schemeClr val="accent2"/>
                </a:solidFill>
              </a:rPr>
              <a:t>10 </a:t>
            </a:r>
            <a:r>
              <a:rPr lang="en-US" b="1" dirty="0">
                <a:solidFill>
                  <a:schemeClr val="accent2"/>
                </a:solidFill>
              </a:rPr>
              <a:t>times </a:t>
            </a:r>
            <a:r>
              <a:rPr lang="en-US" b="1" dirty="0" smtClean="0">
                <a:solidFill>
                  <a:schemeClr val="accent2"/>
                </a:solidFill>
              </a:rPr>
              <a:t>larger</a:t>
            </a:r>
            <a:r>
              <a:rPr lang="en-US" b="1" dirty="0" smtClean="0">
                <a:solidFill>
                  <a:schemeClr val="tx2"/>
                </a:solidFill>
              </a:rPr>
              <a:t> or </a:t>
            </a:r>
            <a:r>
              <a:rPr lang="en-US" b="1" dirty="0" smtClean="0">
                <a:solidFill>
                  <a:schemeClr val="accent2"/>
                </a:solidFill>
              </a:rPr>
              <a:t>10 </a:t>
            </a:r>
            <a:r>
              <a:rPr lang="en-US" b="1" dirty="0">
                <a:solidFill>
                  <a:schemeClr val="accent2"/>
                </a:solidFill>
              </a:rPr>
              <a:t>times </a:t>
            </a:r>
            <a:r>
              <a:rPr lang="en-US" b="1" dirty="0" smtClean="0">
                <a:solidFill>
                  <a:schemeClr val="accent2"/>
                </a:solidFill>
              </a:rPr>
              <a:t>smaller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Move the decimal point left or right for each “step”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chemeClr val="accent1"/>
                </a:solidFill>
              </a:rPr>
              <a:t>1.000 meter </a:t>
            </a:r>
            <a:r>
              <a:rPr lang="en-US" sz="1800" b="1" dirty="0" smtClean="0"/>
              <a:t>=</a:t>
            </a:r>
            <a:r>
              <a:rPr lang="en-US" sz="1800" b="1" dirty="0" smtClean="0">
                <a:solidFill>
                  <a:schemeClr val="accent1"/>
                </a:solidFill>
              </a:rPr>
              <a:t> 10.00 decimeters </a:t>
            </a:r>
            <a:r>
              <a:rPr lang="en-US" sz="1800" b="1" dirty="0" smtClean="0"/>
              <a:t>=</a:t>
            </a:r>
            <a:r>
              <a:rPr lang="en-US" sz="1800" b="1" dirty="0" smtClean="0">
                <a:solidFill>
                  <a:schemeClr val="accent1"/>
                </a:solidFill>
              </a:rPr>
              <a:t> 100.0 centimeters </a:t>
            </a:r>
            <a:r>
              <a:rPr lang="en-US" sz="1800" b="1" dirty="0" smtClean="0"/>
              <a:t>=</a:t>
            </a:r>
            <a:r>
              <a:rPr lang="en-US" sz="1800" b="1" dirty="0" smtClean="0">
                <a:solidFill>
                  <a:schemeClr val="accent1"/>
                </a:solidFill>
              </a:rPr>
              <a:t> 1000 millimeters</a:t>
            </a:r>
          </a:p>
          <a:p>
            <a:pPr>
              <a:lnSpc>
                <a:spcPct val="90000"/>
              </a:lnSpc>
            </a:pP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1-3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 cstate="print"/>
          <a:srcRect l="13194" t="35185" r="10417" b="23148"/>
          <a:stretch>
            <a:fillRect/>
          </a:stretch>
        </p:blipFill>
        <p:spPr bwMode="auto">
          <a:xfrm>
            <a:off x="533399" y="3505200"/>
            <a:ext cx="8153401" cy="29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Example Conversion</a:t>
            </a:r>
            <a:endParaRPr lang="en-US" sz="36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Let’s </a:t>
            </a:r>
            <a:r>
              <a:rPr lang="en-US" b="1" dirty="0">
                <a:solidFill>
                  <a:schemeClr val="tx2"/>
                </a:solidFill>
              </a:rPr>
              <a:t>say you </a:t>
            </a:r>
            <a:r>
              <a:rPr lang="en-US" b="1" dirty="0" smtClean="0">
                <a:solidFill>
                  <a:schemeClr val="tx2"/>
                </a:solidFill>
              </a:rPr>
              <a:t>had to drive1,000 miles to get to your vacation home</a:t>
            </a:r>
            <a:endParaRPr lang="en-US" b="1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1,000 </a:t>
            </a:r>
            <a:r>
              <a:rPr lang="en-US" b="1" dirty="0">
                <a:solidFill>
                  <a:schemeClr val="tx2"/>
                </a:solidFill>
              </a:rPr>
              <a:t>miles = </a:t>
            </a:r>
            <a:r>
              <a:rPr lang="en-US" b="1" dirty="0" smtClean="0">
                <a:solidFill>
                  <a:schemeClr val="accent2"/>
                </a:solidFill>
              </a:rPr>
              <a:t>1,609,300 </a:t>
            </a:r>
            <a:r>
              <a:rPr lang="en-US" b="1" dirty="0">
                <a:solidFill>
                  <a:schemeClr val="accent2"/>
                </a:solidFill>
              </a:rPr>
              <a:t>meters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1,609,300 </a:t>
            </a:r>
            <a:r>
              <a:rPr lang="en-US" b="1" dirty="0">
                <a:solidFill>
                  <a:schemeClr val="tx2"/>
                </a:solidFill>
              </a:rPr>
              <a:t>is a big </a:t>
            </a:r>
            <a:r>
              <a:rPr lang="en-US" b="1" dirty="0" smtClean="0">
                <a:solidFill>
                  <a:schemeClr val="tx2"/>
                </a:solidFill>
              </a:rPr>
              <a:t>number </a:t>
            </a:r>
          </a:p>
          <a:p>
            <a:pPr lvl="2">
              <a:lnSpc>
                <a:spcPct val="90000"/>
              </a:lnSpc>
              <a:spcBef>
                <a:spcPct val="400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>1,609,300 </a:t>
            </a:r>
            <a:r>
              <a:rPr lang="en-US" b="1" dirty="0">
                <a:solidFill>
                  <a:schemeClr val="tx2"/>
                </a:solidFill>
              </a:rPr>
              <a:t>meters = </a:t>
            </a:r>
            <a:r>
              <a:rPr lang="en-US" b="1" dirty="0" smtClean="0">
                <a:solidFill>
                  <a:schemeClr val="tx2"/>
                </a:solidFill>
              </a:rPr>
              <a:t>1,609.3 kilometers 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 l="13194" t="35185" r="10417" b="23148"/>
          <a:stretch>
            <a:fillRect/>
          </a:stretch>
        </p:blipFill>
        <p:spPr bwMode="auto">
          <a:xfrm>
            <a:off x="533399" y="3505200"/>
            <a:ext cx="8153401" cy="294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1-3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11219102"/>
              </p:ext>
            </p:extLst>
          </p:nvPr>
        </p:nvGraphicFramePr>
        <p:xfrm>
          <a:off x="381000" y="1066800"/>
          <a:ext cx="8305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62400" y="3477161"/>
            <a:ext cx="121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Biased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Fair</a:t>
            </a:r>
          </a:p>
          <a:p>
            <a:pPr algn="ctr"/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0916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b="1" u="sng" dirty="0" smtClean="0">
                <a:solidFill>
                  <a:schemeClr val="accent2"/>
                </a:solidFill>
              </a:rPr>
              <a:t>What Science Is</a:t>
            </a:r>
            <a:r>
              <a:rPr lang="en-US" sz="3200" b="1" dirty="0" smtClean="0">
                <a:solidFill>
                  <a:schemeClr val="accent2"/>
                </a:solidFill>
              </a:rPr>
              <a:t>    </a:t>
            </a:r>
            <a:r>
              <a:rPr lang="en-US" sz="3200" b="1" u="sng" dirty="0" smtClean="0">
                <a:solidFill>
                  <a:schemeClr val="accent3"/>
                </a:solidFill>
              </a:rPr>
              <a:t>What Science is Not</a:t>
            </a:r>
            <a:endParaRPr lang="en-US" sz="3200" b="1" u="sng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7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F0252E-625F-4181-891E-C5507A4F2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3F0252E-625F-4181-891E-C5507A4F2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BA40A0-80CD-4DC2-A2E6-BE5E77E67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8BA40A0-80CD-4DC2-A2E6-BE5E77E67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The Scientific Method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09600" y="1371600"/>
            <a:ext cx="7543800" cy="4525963"/>
          </a:xfrm>
        </p:spPr>
        <p:txBody>
          <a:bodyPr/>
          <a:lstStyle/>
          <a:p>
            <a:r>
              <a:rPr lang="en-US" sz="2800" b="1" noProof="0" dirty="0" smtClean="0"/>
              <a:t>Begins with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observation</a:t>
            </a:r>
          </a:p>
          <a:p>
            <a:pPr lvl="1"/>
            <a:r>
              <a:rPr lang="en-US" sz="2400" b="1" noProof="0" dirty="0" smtClean="0"/>
              <a:t>Information gathered with 5 senses</a:t>
            </a:r>
          </a:p>
          <a:p>
            <a:pPr lvl="1"/>
            <a:r>
              <a:rPr lang="en-US" sz="2400" b="1" noProof="0" dirty="0" smtClean="0"/>
              <a:t>Prompts questions</a:t>
            </a:r>
          </a:p>
          <a:p>
            <a:pPr marL="365760" lvl="1" indent="0">
              <a:buNone/>
            </a:pPr>
            <a:endParaRPr lang="en-US" sz="2400" b="1" noProof="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272415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2973674" cy="1971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75" y="4410075"/>
            <a:ext cx="1223762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Dave\AppData\Local\Microsoft\Windows\Temporary Internet Files\Content.IE5\ZM7RG6D0\MC900434859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97" y="45339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851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dirty="0" smtClean="0"/>
              <a:t>Making Inferences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85800" y="1447800"/>
            <a:ext cx="5181600" cy="4525963"/>
          </a:xfrm>
        </p:spPr>
        <p:txBody>
          <a:bodyPr>
            <a:normAutofit/>
          </a:bodyPr>
          <a:lstStyle/>
          <a:p>
            <a:r>
              <a:rPr lang="en-US" sz="2600" b="1" noProof="0" dirty="0" smtClean="0"/>
              <a:t>Observations lead to </a:t>
            </a:r>
            <a:r>
              <a:rPr lang="en-US" sz="2600" b="1" noProof="0" dirty="0" smtClean="0">
                <a:solidFill>
                  <a:schemeClr val="accent2"/>
                </a:solidFill>
              </a:rPr>
              <a:t>inferences</a:t>
            </a:r>
          </a:p>
          <a:p>
            <a:r>
              <a:rPr lang="en-US" sz="2600" b="1" dirty="0" smtClean="0"/>
              <a:t>Inferences are logical interpretations based on prior knowledge</a:t>
            </a:r>
          </a:p>
          <a:p>
            <a:r>
              <a:rPr lang="en-US" sz="2800" b="1" dirty="0" smtClean="0"/>
              <a:t>Ex: </a:t>
            </a:r>
          </a:p>
          <a:p>
            <a:pPr lvl="1"/>
            <a:r>
              <a:rPr lang="en-US" sz="2400" b="1" dirty="0" smtClean="0">
                <a:solidFill>
                  <a:schemeClr val="accent4"/>
                </a:solidFill>
              </a:rPr>
              <a:t>observation-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/>
              <a:t>there is a chalk outline on the pavement</a:t>
            </a:r>
          </a:p>
          <a:p>
            <a:pPr lvl="1"/>
            <a:r>
              <a:rPr lang="en-US" sz="2400" b="1" dirty="0" smtClean="0">
                <a:solidFill>
                  <a:schemeClr val="accent4"/>
                </a:solidFill>
              </a:rPr>
              <a:t>inference-</a:t>
            </a:r>
            <a:r>
              <a:rPr lang="en-US" sz="2400" b="1" dirty="0" smtClean="0"/>
              <a:t> someone was murdered there</a:t>
            </a:r>
          </a:p>
          <a:p>
            <a:pPr marL="68580" indent="0">
              <a:buNone/>
            </a:pPr>
            <a:endParaRPr lang="en-US" b="1" dirty="0"/>
          </a:p>
          <a:p>
            <a:endParaRPr lang="en-US" sz="26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2" descr="http://sf0.org/SFmedia/task_images/createacrimesce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29718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783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30" y="4114800"/>
            <a:ext cx="4572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Generating a Hypothesis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85800" y="1447800"/>
            <a:ext cx="7543800" cy="4525963"/>
          </a:xfrm>
        </p:spPr>
        <p:txBody>
          <a:bodyPr>
            <a:normAutofit/>
          </a:bodyPr>
          <a:lstStyle/>
          <a:p>
            <a:r>
              <a:rPr lang="en-US" sz="2800" b="1" noProof="0" dirty="0" smtClean="0"/>
              <a:t>A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hypothesis</a:t>
            </a:r>
            <a:r>
              <a:rPr lang="en-US" sz="2800" b="1" noProof="0" dirty="0" smtClean="0">
                <a:solidFill>
                  <a:schemeClr val="accent1"/>
                </a:solidFill>
              </a:rPr>
              <a:t> </a:t>
            </a:r>
            <a:r>
              <a:rPr lang="en-US" sz="2800" b="1" noProof="0" dirty="0" smtClean="0"/>
              <a:t>is a testable scientific explanation for a set of observations</a:t>
            </a:r>
          </a:p>
          <a:p>
            <a:r>
              <a:rPr lang="en-US" sz="2800" b="1" noProof="0" dirty="0" smtClean="0"/>
              <a:t>Written in if/then format</a:t>
            </a:r>
          </a:p>
          <a:p>
            <a:pPr lvl="1"/>
            <a:r>
              <a:rPr lang="en-US" sz="2600" b="1" noProof="0" dirty="0" smtClean="0">
                <a:solidFill>
                  <a:srgbClr val="FF0000"/>
                </a:solidFill>
              </a:rPr>
              <a:t>If</a:t>
            </a:r>
            <a:r>
              <a:rPr lang="en-US" sz="2600" b="1" noProof="0" dirty="0" smtClean="0">
                <a:solidFill>
                  <a:schemeClr val="tx1"/>
                </a:solidFill>
              </a:rPr>
              <a:t> </a:t>
            </a:r>
            <a:r>
              <a:rPr lang="en-US" sz="2600" b="1" noProof="0" dirty="0" smtClean="0">
                <a:solidFill>
                  <a:srgbClr val="0070C0"/>
                </a:solidFill>
              </a:rPr>
              <a:t>(condition) </a:t>
            </a:r>
            <a:r>
              <a:rPr lang="en-US" sz="2600" b="1" noProof="0" dirty="0" smtClean="0">
                <a:solidFill>
                  <a:srgbClr val="FF0000"/>
                </a:solidFill>
              </a:rPr>
              <a:t>then </a:t>
            </a:r>
            <a:r>
              <a:rPr lang="en-US" sz="2600" b="1" noProof="0" dirty="0" smtClean="0">
                <a:solidFill>
                  <a:srgbClr val="0070C0"/>
                </a:solidFill>
              </a:rPr>
              <a:t>(result)</a:t>
            </a:r>
          </a:p>
          <a:p>
            <a:r>
              <a:rPr lang="en-US" sz="2600" b="1" noProof="0" dirty="0" smtClean="0"/>
              <a:t>Ex: </a:t>
            </a:r>
            <a:r>
              <a:rPr lang="en-US" sz="2800" b="1" noProof="0" dirty="0" smtClean="0">
                <a:solidFill>
                  <a:srgbClr val="FF0000"/>
                </a:solidFill>
              </a:rPr>
              <a:t>If </a:t>
            </a:r>
            <a:r>
              <a:rPr lang="en-US" sz="2800" b="1" noProof="0" dirty="0" smtClean="0">
                <a:solidFill>
                  <a:srgbClr val="0070C0"/>
                </a:solidFill>
              </a:rPr>
              <a:t>a plant is treated with fertilizer </a:t>
            </a:r>
            <a:r>
              <a:rPr lang="en-US" sz="2800" b="1" noProof="0" dirty="0" smtClean="0">
                <a:solidFill>
                  <a:srgbClr val="FF0000"/>
                </a:solidFill>
              </a:rPr>
              <a:t>then</a:t>
            </a:r>
            <a:r>
              <a:rPr lang="en-US" sz="2800" b="1" noProof="0" dirty="0" smtClean="0"/>
              <a:t> </a:t>
            </a:r>
            <a:r>
              <a:rPr lang="en-US" sz="2800" b="1" noProof="0" dirty="0" smtClean="0">
                <a:solidFill>
                  <a:srgbClr val="0070C0"/>
                </a:solidFill>
              </a:rPr>
              <a:t>it will grow taller than a plant without fertilizer.</a:t>
            </a:r>
            <a:endParaRPr lang="en-US" sz="2600" b="1" noProof="0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141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Experimenting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4525963"/>
          </a:xfrm>
        </p:spPr>
        <p:txBody>
          <a:bodyPr/>
          <a:lstStyle/>
          <a:p>
            <a:r>
              <a:rPr lang="en-US" sz="2800" b="1" noProof="0" dirty="0" smtClean="0"/>
              <a:t>Hypotheses are tested in a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controlled experiment</a:t>
            </a:r>
          </a:p>
          <a:p>
            <a:pPr lvl="1"/>
            <a:r>
              <a:rPr lang="en-US" sz="2000" noProof="0" dirty="0" smtClean="0"/>
              <a:t>Ex: </a:t>
            </a:r>
            <a:r>
              <a:rPr lang="en-US" sz="2000" noProof="0" dirty="0" err="1" smtClean="0"/>
              <a:t>Redi’s</a:t>
            </a:r>
            <a:r>
              <a:rPr lang="en-US" sz="2000" noProof="0" dirty="0" smtClean="0"/>
              <a:t> experiment on Spontaneous Generation (1668)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5732"/>
            <a:ext cx="7467600" cy="380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741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723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noProof="0" smtClean="0"/>
              <a:t>Experimenting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609600" y="1265237"/>
            <a:ext cx="8077200" cy="4525963"/>
          </a:xfrm>
        </p:spPr>
        <p:txBody>
          <a:bodyPr>
            <a:normAutofit/>
          </a:bodyPr>
          <a:lstStyle/>
          <a:p>
            <a:r>
              <a:rPr lang="en-US" sz="2800" b="1" noProof="0" dirty="0" smtClean="0"/>
              <a:t>Single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variable </a:t>
            </a:r>
            <a:r>
              <a:rPr lang="en-US" sz="2800" b="1" noProof="0" dirty="0" smtClean="0"/>
              <a:t>changed</a:t>
            </a:r>
          </a:p>
          <a:p>
            <a:r>
              <a:rPr lang="en-US" sz="2800" b="1" noProof="0" dirty="0" smtClean="0">
                <a:solidFill>
                  <a:schemeClr val="accent2"/>
                </a:solidFill>
              </a:rPr>
              <a:t>Control group </a:t>
            </a:r>
            <a:r>
              <a:rPr lang="en-US" sz="2800" b="1" noProof="0" dirty="0" smtClean="0"/>
              <a:t>is a baseline comparison to </a:t>
            </a:r>
            <a:r>
              <a:rPr lang="en-US" sz="2800" b="1" noProof="0" dirty="0" smtClean="0">
                <a:solidFill>
                  <a:schemeClr val="accent2"/>
                </a:solidFill>
              </a:rPr>
              <a:t>experimental group(s)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5732"/>
            <a:ext cx="7467600" cy="380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2819400"/>
            <a:ext cx="2362200" cy="3581400"/>
          </a:xfrm>
          <a:prstGeom prst="rect">
            <a:avLst/>
          </a:prstGeom>
          <a:noFill/>
          <a:ln w="635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1400" y="2819400"/>
            <a:ext cx="4648200" cy="3581400"/>
          </a:xfrm>
          <a:prstGeom prst="rect">
            <a:avLst/>
          </a:prstGeom>
          <a:noFill/>
          <a:ln w="635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Right Arrow 1"/>
          <p:cNvSpPr/>
          <p:nvPr/>
        </p:nvSpPr>
        <p:spPr>
          <a:xfrm rot="20654976">
            <a:off x="328734" y="2107010"/>
            <a:ext cx="745431" cy="26884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 rot="641703">
            <a:off x="7930313" y="2103569"/>
            <a:ext cx="740200" cy="25923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71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1-1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04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973</Words>
  <Application>Microsoft Office PowerPoint</Application>
  <PresentationFormat>On-screen Show (4:3)</PresentationFormat>
  <Paragraphs>244</Paragraphs>
  <Slides>37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Austin</vt:lpstr>
      <vt:lpstr>1-1  What is Science?</vt:lpstr>
      <vt:lpstr>What Science Is</vt:lpstr>
      <vt:lpstr>What Science Is Not</vt:lpstr>
      <vt:lpstr>Slide 4</vt:lpstr>
      <vt:lpstr>The Scientific Method</vt:lpstr>
      <vt:lpstr>Making Inferences</vt:lpstr>
      <vt:lpstr>Generating a Hypothesis</vt:lpstr>
      <vt:lpstr>Experimenting</vt:lpstr>
      <vt:lpstr>Experimenting</vt:lpstr>
      <vt:lpstr>Variables</vt:lpstr>
      <vt:lpstr>Variables</vt:lpstr>
      <vt:lpstr>When Experiments Are Not Possible</vt:lpstr>
      <vt:lpstr>When Experiments Are Not Possible</vt:lpstr>
      <vt:lpstr>Data</vt:lpstr>
      <vt:lpstr>Data</vt:lpstr>
      <vt:lpstr>Drawing Conclusions</vt:lpstr>
      <vt:lpstr>The Scientific Method</vt:lpstr>
      <vt:lpstr>The Scientific Method</vt:lpstr>
      <vt:lpstr>Gathering Evidence (summary)</vt:lpstr>
      <vt:lpstr>1-2  Science in Context</vt:lpstr>
      <vt:lpstr>Scientific Thinking</vt:lpstr>
      <vt:lpstr>The Scientific Process</vt:lpstr>
      <vt:lpstr>Exploration and Discovery</vt:lpstr>
      <vt:lpstr>Communicating Results</vt:lpstr>
      <vt:lpstr>Development of a Theory</vt:lpstr>
      <vt:lpstr>Theories vs. Laws</vt:lpstr>
      <vt:lpstr>Science and Society</vt:lpstr>
      <vt:lpstr>Slide 28</vt:lpstr>
      <vt:lpstr>Science and Society</vt:lpstr>
      <vt:lpstr>Slide 30</vt:lpstr>
      <vt:lpstr>Slide 31</vt:lpstr>
      <vt:lpstr>1-3  Studying Life</vt:lpstr>
      <vt:lpstr>Characteristics of Living Things</vt:lpstr>
      <vt:lpstr>Slide 34</vt:lpstr>
      <vt:lpstr>Scientific Measurement</vt:lpstr>
      <vt:lpstr>Metric Prefixes</vt:lpstr>
      <vt:lpstr>Example Conversion</vt:lpstr>
    </vt:vector>
  </TitlesOfParts>
  <Company>OHS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 How Scientists Think</dc:title>
  <dc:creator>David Novelly</dc:creator>
  <cp:lastModifiedBy>Windows User</cp:lastModifiedBy>
  <cp:revision>110</cp:revision>
  <dcterms:created xsi:type="dcterms:W3CDTF">2010-08-24T02:55:36Z</dcterms:created>
  <dcterms:modified xsi:type="dcterms:W3CDTF">2012-08-16T12:35:44Z</dcterms:modified>
</cp:coreProperties>
</file>